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9"/>
  </p:notesMasterIdLst>
  <p:sldIdLst>
    <p:sldId id="256" r:id="rId3"/>
    <p:sldId id="259" r:id="rId4"/>
    <p:sldId id="280" r:id="rId5"/>
    <p:sldId id="274" r:id="rId6"/>
    <p:sldId id="309" r:id="rId7"/>
    <p:sldId id="319" r:id="rId8"/>
    <p:sldId id="316" r:id="rId9"/>
    <p:sldId id="318" r:id="rId10"/>
    <p:sldId id="310" r:id="rId11"/>
    <p:sldId id="307" r:id="rId12"/>
    <p:sldId id="312" r:id="rId13"/>
    <p:sldId id="313" r:id="rId14"/>
    <p:sldId id="314" r:id="rId15"/>
    <p:sldId id="315" r:id="rId16"/>
    <p:sldId id="266" r:id="rId17"/>
    <p:sldId id="261" r:id="rId18"/>
    <p:sldId id="262" r:id="rId19"/>
    <p:sldId id="263" r:id="rId20"/>
    <p:sldId id="264" r:id="rId21"/>
    <p:sldId id="265" r:id="rId22"/>
    <p:sldId id="267" r:id="rId23"/>
    <p:sldId id="268" r:id="rId24"/>
    <p:sldId id="269" r:id="rId25"/>
    <p:sldId id="270" r:id="rId26"/>
    <p:sldId id="271" r:id="rId27"/>
    <p:sldId id="272" r:id="rId28"/>
    <p:sldId id="275" r:id="rId29"/>
    <p:sldId id="276" r:id="rId30"/>
    <p:sldId id="277" r:id="rId31"/>
    <p:sldId id="278" r:id="rId32"/>
    <p:sldId id="279"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9144000" cy="5143500" type="screen16x9"/>
  <p:notesSz cx="6858000" cy="9144000"/>
  <p:embeddedFontLst>
    <p:embeddedFont>
      <p:font typeface="Amatic SC" panose="00000500000000000000" pitchFamily="2" charset="-79"/>
      <p:regular r:id="rId60"/>
      <p:bold r:id="rId61"/>
    </p:embeddedFont>
    <p:embeddedFont>
      <p:font typeface="Bebas Neue" panose="020B0606020202050201" pitchFamily="34" charset="0"/>
      <p:regular r:id="rId62"/>
    </p:embeddedFont>
    <p:embeddedFont>
      <p:font typeface="Calibri" panose="020F0502020204030204" pitchFamily="34" charset="0"/>
      <p:regular r:id="rId63"/>
      <p:bold r:id="rId64"/>
      <p:italic r:id="rId65"/>
      <p:boldItalic r:id="rId66"/>
    </p:embeddedFont>
    <p:embeddedFont>
      <p:font typeface="Josefin Sans" pitchFamily="2"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
      <p:font typeface="Proxima Nova" panose="020B0604020202020204" charset="0"/>
      <p:regular r:id="rId75"/>
      <p:bold r:id="rId76"/>
      <p:italic r:id="rId77"/>
      <p:bold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B5CAC-65C1-A881-58EA-4F05A95615ED}" v="74" dt="2022-03-28T14:19:07.623"/>
    <p1510:client id="{08112014-FF54-7B62-8929-9435E56589EF}" v="201" dt="2022-04-24T22:40:57.907"/>
    <p1510:client id="{0C9246C4-4F16-7173-31A2-E89A8F01FE90}" v="75" dt="2022-04-26T21:04:17.610"/>
    <p1510:client id="{0CE60038-5846-5DFF-EF10-25456286D5CB}" v="62" dt="2022-03-29T02:36:36.496"/>
    <p1510:client id="{0E8FDC42-1360-4FD9-38EC-F72FE1AAACDA}" v="449" dt="2022-04-27T14:52:20.526"/>
    <p1510:client id="{13E532F5-AB45-A703-6140-04001019161D}" v="139" dt="2022-03-29T02:42:04.091"/>
    <p1510:client id="{1AE4D347-FBC0-E657-2C69-AA32DBCBBA31}" v="27" dt="2022-04-27T13:00:52.964"/>
    <p1510:client id="{2C549C2A-D823-4A71-B815-36F1B2B440EB}" v="144" dt="2022-04-27T00:30:26.536"/>
    <p1510:client id="{2E65CDD9-4931-55E4-97CF-26EDC00C136D}" v="9" dt="2022-04-27T16:07:05.449"/>
    <p1510:client id="{2EE9B96B-D8D5-3E90-1FE9-5C2D4B5AB568}" v="7" dt="2022-04-27T15:26:13.857"/>
    <p1510:client id="{303D32EB-EC66-F7CF-42F4-711527B5A6C4}" v="2" dt="2022-03-27T00:07:21.810"/>
    <p1510:client id="{35F2FE84-EADF-B2E9-78E0-9178C77159B5}" v="54" dt="2022-03-29T21:06:35.505"/>
    <p1510:client id="{3AD814FF-ED70-52FE-C6F2-ADEFA58B1976}" v="19" dt="2022-04-25T18:42:20.820"/>
    <p1510:client id="{3FF7309E-4A0E-6DFF-1C46-4275C482D18B}" v="10" dt="2022-03-29T11:47:06.118"/>
    <p1510:client id="{47AC3CAA-C1BA-9210-92BD-8D0EC54122AD}" v="90" dt="2022-03-07T21:01:14.374"/>
    <p1510:client id="{488F5DC9-2524-6791-3641-5D9F6E92F2C6}" v="36" dt="2022-03-29T20:09:21.492"/>
    <p1510:client id="{4A936F59-C13E-0518-CF94-CDA331545F05}" v="252" dt="2022-03-28T22:20:54.520"/>
    <p1510:client id="{4CA2E96D-A1C0-BD48-C2EE-E7F86FC4E5E9}" v="26" dt="2022-03-08T21:59:07.416"/>
    <p1510:client id="{5180CEC6-DA8F-ACD2-82B8-36383F30AC23}" v="19" dt="2022-04-25T18:40:29.638"/>
    <p1510:client id="{54BAC2DB-1763-26B9-2174-BD4FE51F1E12}" v="216" dt="2022-03-07T22:59:33.242"/>
    <p1510:client id="{5716E419-C9B0-C56C-3BBE-EE90D3D06D5E}" v="36" dt="2022-04-27T11:59:09.337"/>
    <p1510:client id="{5993033A-1133-CC5F-8954-CBC9F083B91D}" v="17" dt="2022-03-29T13:22:48.596"/>
    <p1510:client id="{5DEDA8DB-6504-4EC6-9BE0-60A37DBF8720}" v="89" dt="2022-04-27T00:29:12.404"/>
    <p1510:client id="{60E808AD-421D-E0BB-3AD7-D62D159CC83B}" v="119" dt="2022-04-26T20:09:55.908"/>
    <p1510:client id="{66BFBB1B-79BF-65D3-90BD-4E573C5265C6}" v="304" dt="2022-03-06T02:27:37.128"/>
    <p1510:client id="{678ACB84-ACB4-359C-F508-6D198775252B}" v="64" dt="2022-04-27T01:33:57.515"/>
    <p1510:client id="{7009BBCE-2686-713E-A83C-4395E168D0B7}" v="251" dt="2022-04-26T16:05:24.614"/>
    <p1510:client id="{80E16DEC-A187-4C91-A6A1-BD52D64EAEDC}" v="58" dt="2022-03-29T18:31:04.594"/>
    <p1510:client id="{869113C7-B49B-1327-10A9-797E8EB05FBD}" v="153" dt="2022-04-25T21:06:34.104"/>
    <p1510:client id="{93CCDA22-4658-4DAD-960F-4D70DD07C9F5}" v="94" dt="2022-03-08T17:43:25.882"/>
    <p1510:client id="{96E1E2D6-1D39-E187-2ECB-71BC25836658}" v="11" dt="2022-03-08T22:06:19.724"/>
    <p1510:client id="{9FC90223-B1BA-2BBE-042F-EF670CE125CE}" v="39" dt="2022-03-29T21:37:44.298"/>
    <p1510:client id="{A9F66747-3DF4-F886-B0A9-8043B4E5D435}" v="59" dt="2022-03-06T00:52:41.351"/>
    <p1510:client id="{AAB11391-FC8D-1C07-9E84-0C03C4607FF7}" v="199" dt="2022-03-07T21:06:59.574"/>
    <p1510:client id="{AB75F6DE-64E6-1922-6BB7-FD116E1EF27E}" v="2" dt="2022-03-08T22:29:02.782"/>
    <p1510:client id="{AEFECD5E-5770-5BAB-03B5-FC333F7B4AEE}" v="28" dt="2022-04-26T05:43:42.643"/>
    <p1510:client id="{B41BD203-B505-2D7C-2401-7D0EA3DE8436}" v="172" dt="2022-04-26T22:14:33.853"/>
    <p1510:client id="{BE11F81F-FC6A-79C0-0229-0E84940B8944}" v="12" dt="2022-04-27T00:09:27.385"/>
    <p1510:client id="{CA529E05-F7A0-A67E-EE10-22FB50C43C38}" v="70" dt="2022-04-26T01:06:35.246"/>
    <p1510:client id="{D0B82179-5CD6-5CC0-825D-F85F41687700}" v="9" dt="2022-04-27T00:36:37.151"/>
    <p1510:client id="{F0C128B4-9C0A-0187-5E6E-6C5C8AC6FB93}" v="2" dt="2022-05-01T22:50:59.961"/>
    <p1510:client id="{FDD6DA61-4AC7-3732-1E1B-9B9816AC8DDE}" v="8" dt="2022-03-08T21:48:52.347"/>
  </p1510:revLst>
</p1510:revInfo>
</file>

<file path=ppt/tableStyles.xml><?xml version="1.0" encoding="utf-8"?>
<a:tblStyleLst xmlns:a="http://schemas.openxmlformats.org/drawingml/2006/main" def="{7BE0325F-7B3A-4596-82BF-B354B08E7F58}">
  <a:tblStyle styleId="{7BE0325F-7B3A-4596-82BF-B354B08E7F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microsoft.com/office/2016/11/relationships/changesInfo" Target="changesInfos/changesInfo1.xml"/><Relationship Id="rId61" Type="http://schemas.openxmlformats.org/officeDocument/2006/relationships/font" Target="fonts/font2.fntdata"/><Relationship Id="rId82"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 Whitlock" userId="S::fr6097@wayne.edu::b0788873-d2ef-4e38-a8f2-f03db89739f7" providerId="AD" clId="Web-{80E16DEC-A187-4C91-A6A1-BD52D64EAEDC}"/>
    <pc:docChg chg="addSld modSld">
      <pc:chgData name="Kelly Whitlock" userId="S::fr6097@wayne.edu::b0788873-d2ef-4e38-a8f2-f03db89739f7" providerId="AD" clId="Web-{80E16DEC-A187-4C91-A6A1-BD52D64EAEDC}" dt="2022-03-29T18:31:04.594" v="55"/>
      <pc:docMkLst>
        <pc:docMk/>
      </pc:docMkLst>
      <pc:sldChg chg="addSp modSp">
        <pc:chgData name="Kelly Whitlock" userId="S::fr6097@wayne.edu::b0788873-d2ef-4e38-a8f2-f03db89739f7" providerId="AD" clId="Web-{80E16DEC-A187-4C91-A6A1-BD52D64EAEDC}" dt="2022-03-29T18:30:55.515" v="54" actId="20577"/>
        <pc:sldMkLst>
          <pc:docMk/>
          <pc:sldMk cId="2593737715" sldId="310"/>
        </pc:sldMkLst>
        <pc:spChg chg="mod">
          <ac:chgData name="Kelly Whitlock" userId="S::fr6097@wayne.edu::b0788873-d2ef-4e38-a8f2-f03db89739f7" providerId="AD" clId="Web-{80E16DEC-A187-4C91-A6A1-BD52D64EAEDC}" dt="2022-03-29T18:30:55.515" v="54" actId="20577"/>
          <ac:spMkLst>
            <pc:docMk/>
            <pc:sldMk cId="2593737715" sldId="310"/>
            <ac:spMk id="772" creationId="{00000000-0000-0000-0000-000000000000}"/>
          </ac:spMkLst>
        </pc:spChg>
        <pc:picChg chg="add mod">
          <ac:chgData name="Kelly Whitlock" userId="S::fr6097@wayne.edu::b0788873-d2ef-4e38-a8f2-f03db89739f7" providerId="AD" clId="Web-{80E16DEC-A187-4C91-A6A1-BD52D64EAEDC}" dt="2022-03-29T18:30:33.640" v="44" actId="1076"/>
          <ac:picMkLst>
            <pc:docMk/>
            <pc:sldMk cId="2593737715" sldId="310"/>
            <ac:picMk id="2" creationId="{A187F030-F5B2-B88C-BD8A-78340DFFCD7F}"/>
          </ac:picMkLst>
        </pc:picChg>
      </pc:sldChg>
      <pc:sldChg chg="add replId">
        <pc:chgData name="Kelly Whitlock" userId="S::fr6097@wayne.edu::b0788873-d2ef-4e38-a8f2-f03db89739f7" providerId="AD" clId="Web-{80E16DEC-A187-4C91-A6A1-BD52D64EAEDC}" dt="2022-03-29T18:31:04.594" v="55"/>
        <pc:sldMkLst>
          <pc:docMk/>
          <pc:sldMk cId="2988088214" sldId="314"/>
        </pc:sldMkLst>
      </pc:sldChg>
    </pc:docChg>
  </pc:docChgLst>
  <pc:docChgLst>
    <pc:chgData name="Kelly Whitlock" userId="S::fr6097@wayne.edu::b0788873-d2ef-4e38-a8f2-f03db89739f7" providerId="AD" clId="Web-{2C549C2A-D823-4A71-B815-36F1B2B440EB}"/>
    <pc:docChg chg="modSld">
      <pc:chgData name="Kelly Whitlock" userId="S::fr6097@wayne.edu::b0788873-d2ef-4e38-a8f2-f03db89739f7" providerId="AD" clId="Web-{2C549C2A-D823-4A71-B815-36F1B2B440EB}" dt="2022-04-27T00:30:26.536" v="143" actId="20577"/>
      <pc:docMkLst>
        <pc:docMk/>
      </pc:docMkLst>
      <pc:sldChg chg="modSp">
        <pc:chgData name="Kelly Whitlock" userId="S::fr6097@wayne.edu::b0788873-d2ef-4e38-a8f2-f03db89739f7" providerId="AD" clId="Web-{2C549C2A-D823-4A71-B815-36F1B2B440EB}" dt="2022-04-27T00:19:27.036" v="137" actId="20577"/>
        <pc:sldMkLst>
          <pc:docMk/>
          <pc:sldMk cId="0" sldId="274"/>
        </pc:sldMkLst>
        <pc:spChg chg="mod">
          <ac:chgData name="Kelly Whitlock" userId="S::fr6097@wayne.edu::b0788873-d2ef-4e38-a8f2-f03db89739f7" providerId="AD" clId="Web-{2C549C2A-D823-4A71-B815-36F1B2B440EB}" dt="2022-04-27T00:19:27.036" v="137" actId="20577"/>
          <ac:spMkLst>
            <pc:docMk/>
            <pc:sldMk cId="0" sldId="274"/>
            <ac:spMk id="772" creationId="{00000000-0000-0000-0000-000000000000}"/>
          </ac:spMkLst>
        </pc:spChg>
      </pc:sldChg>
      <pc:sldChg chg="modSp">
        <pc:chgData name="Kelly Whitlock" userId="S::fr6097@wayne.edu::b0788873-d2ef-4e38-a8f2-f03db89739f7" providerId="AD" clId="Web-{2C549C2A-D823-4A71-B815-36F1B2B440EB}" dt="2022-04-27T00:30:26.536" v="143" actId="20577"/>
        <pc:sldMkLst>
          <pc:docMk/>
          <pc:sldMk cId="3911457621" sldId="309"/>
        </pc:sldMkLst>
        <pc:spChg chg="mod">
          <ac:chgData name="Kelly Whitlock" userId="S::fr6097@wayne.edu::b0788873-d2ef-4e38-a8f2-f03db89739f7" providerId="AD" clId="Web-{2C549C2A-D823-4A71-B815-36F1B2B440EB}" dt="2022-04-27T00:30:26.536" v="143" actId="20577"/>
          <ac:spMkLst>
            <pc:docMk/>
            <pc:sldMk cId="3911457621" sldId="309"/>
            <ac:spMk id="772" creationId="{00000000-0000-0000-0000-000000000000}"/>
          </ac:spMkLst>
        </pc:spChg>
      </pc:sldChg>
    </pc:docChg>
  </pc:docChgLst>
  <pc:docChgLst>
    <pc:chgData name="Anthony Jones" userId="S::go3311@wayne.edu::c0735894-2664-482c-bf09-f04aa6fc9096" providerId="AD" clId="Web-{5993033A-1133-CC5F-8954-CBC9F083B91D}"/>
    <pc:docChg chg="modSld">
      <pc:chgData name="Anthony Jones" userId="S::go3311@wayne.edu::c0735894-2664-482c-bf09-f04aa6fc9096" providerId="AD" clId="Web-{5993033A-1133-CC5F-8954-CBC9F083B91D}" dt="2022-03-29T13:22:48.596" v="16" actId="20577"/>
      <pc:docMkLst>
        <pc:docMk/>
      </pc:docMkLst>
      <pc:sldChg chg="modSp">
        <pc:chgData name="Anthony Jones" userId="S::go3311@wayne.edu::c0735894-2664-482c-bf09-f04aa6fc9096" providerId="AD" clId="Web-{5993033A-1133-CC5F-8954-CBC9F083B91D}" dt="2022-03-29T13:22:48.596" v="16" actId="20577"/>
        <pc:sldMkLst>
          <pc:docMk/>
          <pc:sldMk cId="3401983664" sldId="307"/>
        </pc:sldMkLst>
        <pc:spChg chg="mod">
          <ac:chgData name="Anthony Jones" userId="S::go3311@wayne.edu::c0735894-2664-482c-bf09-f04aa6fc9096" providerId="AD" clId="Web-{5993033A-1133-CC5F-8954-CBC9F083B91D}" dt="2022-03-29T13:22:48.596" v="16" actId="20577"/>
          <ac:spMkLst>
            <pc:docMk/>
            <pc:sldMk cId="3401983664" sldId="307"/>
            <ac:spMk id="772" creationId="{00000000-0000-0000-0000-000000000000}"/>
          </ac:spMkLst>
        </pc:spChg>
      </pc:sldChg>
    </pc:docChg>
  </pc:docChgLst>
  <pc:docChgLst>
    <pc:chgData name="Kylie Lee" userId="S::gw2217@wayne.edu::861e3470-e2c8-431d-8884-c28a5f68b185" providerId="AD" clId="Web-{9FC90223-B1BA-2BBE-042F-EF670CE125CE}"/>
    <pc:docChg chg="modSld">
      <pc:chgData name="Kylie Lee" userId="S::gw2217@wayne.edu::861e3470-e2c8-431d-8884-c28a5f68b185" providerId="AD" clId="Web-{9FC90223-B1BA-2BBE-042F-EF670CE125CE}" dt="2022-03-29T21:37:44.298" v="13" actId="14100"/>
      <pc:docMkLst>
        <pc:docMk/>
      </pc:docMkLst>
      <pc:sldChg chg="addSp modSp">
        <pc:chgData name="Kylie Lee" userId="S::gw2217@wayne.edu::861e3470-e2c8-431d-8884-c28a5f68b185" providerId="AD" clId="Web-{9FC90223-B1BA-2BBE-042F-EF670CE125CE}" dt="2022-03-29T21:37:44.298" v="13" actId="14100"/>
        <pc:sldMkLst>
          <pc:docMk/>
          <pc:sldMk cId="0" sldId="274"/>
        </pc:sldMkLst>
        <pc:spChg chg="mod">
          <ac:chgData name="Kylie Lee" userId="S::gw2217@wayne.edu::861e3470-e2c8-431d-8884-c28a5f68b185" providerId="AD" clId="Web-{9FC90223-B1BA-2BBE-042F-EF670CE125CE}" dt="2022-03-29T21:37:23.360" v="7" actId="1076"/>
          <ac:spMkLst>
            <pc:docMk/>
            <pc:sldMk cId="0" sldId="274"/>
            <ac:spMk id="768" creationId="{00000000-0000-0000-0000-000000000000}"/>
          </ac:spMkLst>
        </pc:spChg>
        <pc:spChg chg="mod">
          <ac:chgData name="Kylie Lee" userId="S::gw2217@wayne.edu::861e3470-e2c8-431d-8884-c28a5f68b185" providerId="AD" clId="Web-{9FC90223-B1BA-2BBE-042F-EF670CE125CE}" dt="2022-03-29T21:37:08.422" v="3" actId="14100"/>
          <ac:spMkLst>
            <pc:docMk/>
            <pc:sldMk cId="0" sldId="274"/>
            <ac:spMk id="772" creationId="{00000000-0000-0000-0000-000000000000}"/>
          </ac:spMkLst>
        </pc:spChg>
        <pc:picChg chg="mod">
          <ac:chgData name="Kylie Lee" userId="S::gw2217@wayne.edu::861e3470-e2c8-431d-8884-c28a5f68b185" providerId="AD" clId="Web-{9FC90223-B1BA-2BBE-042F-EF670CE125CE}" dt="2022-03-29T21:37:13.547" v="5" actId="1076"/>
          <ac:picMkLst>
            <pc:docMk/>
            <pc:sldMk cId="0" sldId="274"/>
            <ac:picMk id="2" creationId="{C1F3ACE5-4721-048F-C9BF-624B4C663D90}"/>
          </ac:picMkLst>
        </pc:picChg>
        <pc:picChg chg="mod">
          <ac:chgData name="Kylie Lee" userId="S::gw2217@wayne.edu::861e3470-e2c8-431d-8884-c28a5f68b185" providerId="AD" clId="Web-{9FC90223-B1BA-2BBE-042F-EF670CE125CE}" dt="2022-03-29T21:37:44.298" v="13" actId="14100"/>
          <ac:picMkLst>
            <pc:docMk/>
            <pc:sldMk cId="0" sldId="274"/>
            <ac:picMk id="3" creationId="{BB450BF3-1C2D-8A15-BBB4-961F5CBC97DF}"/>
          </ac:picMkLst>
        </pc:picChg>
        <pc:picChg chg="add mod">
          <ac:chgData name="Kylie Lee" userId="S::gw2217@wayne.edu::861e3470-e2c8-431d-8884-c28a5f68b185" providerId="AD" clId="Web-{9FC90223-B1BA-2BBE-042F-EF670CE125CE}" dt="2022-03-29T21:37:38.501" v="11" actId="1076"/>
          <ac:picMkLst>
            <pc:docMk/>
            <pc:sldMk cId="0" sldId="274"/>
            <ac:picMk id="4" creationId="{A7A31F30-10CD-A011-452F-4251EE931EA5}"/>
          </ac:picMkLst>
        </pc:picChg>
      </pc:sldChg>
    </pc:docChg>
  </pc:docChgLst>
  <pc:docChgLst>
    <pc:chgData name="Kelly Whitlock" userId="S::fr6097@wayne.edu::b0788873-d2ef-4e38-a8f2-f03db89739f7" providerId="AD" clId="Web-{2E65CDD9-4931-55E4-97CF-26EDC00C136D}"/>
    <pc:docChg chg="modSld">
      <pc:chgData name="Kelly Whitlock" userId="S::fr6097@wayne.edu::b0788873-d2ef-4e38-a8f2-f03db89739f7" providerId="AD" clId="Web-{2E65CDD9-4931-55E4-97CF-26EDC00C136D}" dt="2022-04-27T16:07:05.449" v="6" actId="1076"/>
      <pc:docMkLst>
        <pc:docMk/>
      </pc:docMkLst>
      <pc:sldChg chg="modSp">
        <pc:chgData name="Kelly Whitlock" userId="S::fr6097@wayne.edu::b0788873-d2ef-4e38-a8f2-f03db89739f7" providerId="AD" clId="Web-{2E65CDD9-4931-55E4-97CF-26EDC00C136D}" dt="2022-04-27T16:07:05.449" v="6" actId="1076"/>
        <pc:sldMkLst>
          <pc:docMk/>
          <pc:sldMk cId="3743954974" sldId="318"/>
        </pc:sldMkLst>
        <pc:picChg chg="mod">
          <ac:chgData name="Kelly Whitlock" userId="S::fr6097@wayne.edu::b0788873-d2ef-4e38-a8f2-f03db89739f7" providerId="AD" clId="Web-{2E65CDD9-4931-55E4-97CF-26EDC00C136D}" dt="2022-04-27T16:07:05.449" v="6" actId="1076"/>
          <ac:picMkLst>
            <pc:docMk/>
            <pc:sldMk cId="3743954974" sldId="318"/>
            <ac:picMk id="4" creationId="{826508D4-542B-08EE-0BF4-475C28DFCB0A}"/>
          </ac:picMkLst>
        </pc:picChg>
        <pc:picChg chg="mod">
          <ac:chgData name="Kelly Whitlock" userId="S::fr6097@wayne.edu::b0788873-d2ef-4e38-a8f2-f03db89739f7" providerId="AD" clId="Web-{2E65CDD9-4931-55E4-97CF-26EDC00C136D}" dt="2022-04-27T16:06:59.824" v="4" actId="1076"/>
          <ac:picMkLst>
            <pc:docMk/>
            <pc:sldMk cId="3743954974" sldId="318"/>
            <ac:picMk id="8" creationId="{159B34AB-B28B-6EAD-8772-DA2643465089}"/>
          </ac:picMkLst>
        </pc:picChg>
      </pc:sldChg>
      <pc:sldChg chg="modSp">
        <pc:chgData name="Kelly Whitlock" userId="S::fr6097@wayne.edu::b0788873-d2ef-4e38-a8f2-f03db89739f7" providerId="AD" clId="Web-{2E65CDD9-4931-55E4-97CF-26EDC00C136D}" dt="2022-04-27T16:06:44.840" v="1" actId="1076"/>
        <pc:sldMkLst>
          <pc:docMk/>
          <pc:sldMk cId="3011865850" sldId="319"/>
        </pc:sldMkLst>
        <pc:spChg chg="mod">
          <ac:chgData name="Kelly Whitlock" userId="S::fr6097@wayne.edu::b0788873-d2ef-4e38-a8f2-f03db89739f7" providerId="AD" clId="Web-{2E65CDD9-4931-55E4-97CF-26EDC00C136D}" dt="2022-04-27T16:06:44.840" v="1" actId="1076"/>
          <ac:spMkLst>
            <pc:docMk/>
            <pc:sldMk cId="3011865850" sldId="319"/>
            <ac:spMk id="768" creationId="{00000000-0000-0000-0000-000000000000}"/>
          </ac:spMkLst>
        </pc:spChg>
      </pc:sldChg>
    </pc:docChg>
  </pc:docChgLst>
  <pc:docChgLst>
    <pc:chgData name="Masrur Tajwar" userId="S::gf6769@wayne.edu::fb222a41-0032-47f1-a5bf-4433d6d6ad68" providerId="AD" clId="Web-{678ACB84-ACB4-359C-F508-6D198775252B}"/>
    <pc:docChg chg="modSld">
      <pc:chgData name="Masrur Tajwar" userId="S::gf6769@wayne.edu::fb222a41-0032-47f1-a5bf-4433d6d6ad68" providerId="AD" clId="Web-{678ACB84-ACB4-359C-F508-6D198775252B}" dt="2022-04-27T01:33:57.281" v="60" actId="20577"/>
      <pc:docMkLst>
        <pc:docMk/>
      </pc:docMkLst>
      <pc:sldChg chg="modSp">
        <pc:chgData name="Masrur Tajwar" userId="S::gf6769@wayne.edu::fb222a41-0032-47f1-a5bf-4433d6d6ad68" providerId="AD" clId="Web-{678ACB84-ACB4-359C-F508-6D198775252B}" dt="2022-04-27T01:31:05.234" v="33" actId="20577"/>
        <pc:sldMkLst>
          <pc:docMk/>
          <pc:sldMk cId="0" sldId="274"/>
        </pc:sldMkLst>
        <pc:spChg chg="mod">
          <ac:chgData name="Masrur Tajwar" userId="S::gf6769@wayne.edu::fb222a41-0032-47f1-a5bf-4433d6d6ad68" providerId="AD" clId="Web-{678ACB84-ACB4-359C-F508-6D198775252B}" dt="2022-04-27T01:31:05.234" v="33" actId="20577"/>
          <ac:spMkLst>
            <pc:docMk/>
            <pc:sldMk cId="0" sldId="274"/>
            <ac:spMk id="772" creationId="{00000000-0000-0000-0000-000000000000}"/>
          </ac:spMkLst>
        </pc:spChg>
      </pc:sldChg>
      <pc:sldChg chg="modSp">
        <pc:chgData name="Masrur Tajwar" userId="S::gf6769@wayne.edu::fb222a41-0032-47f1-a5bf-4433d6d6ad68" providerId="AD" clId="Web-{678ACB84-ACB4-359C-F508-6D198775252B}" dt="2022-04-27T01:33:57.281" v="60" actId="20577"/>
        <pc:sldMkLst>
          <pc:docMk/>
          <pc:sldMk cId="2206951772" sldId="312"/>
        </pc:sldMkLst>
        <pc:spChg chg="mod">
          <ac:chgData name="Masrur Tajwar" userId="S::gf6769@wayne.edu::fb222a41-0032-47f1-a5bf-4433d6d6ad68" providerId="AD" clId="Web-{678ACB84-ACB4-359C-F508-6D198775252B}" dt="2022-04-27T01:33:57.281" v="60" actId="20577"/>
          <ac:spMkLst>
            <pc:docMk/>
            <pc:sldMk cId="2206951772" sldId="312"/>
            <ac:spMk id="10" creationId="{387CD5CA-6BB3-E980-F7BB-5CA34BB778D9}"/>
          </ac:spMkLst>
        </pc:spChg>
      </pc:sldChg>
    </pc:docChg>
  </pc:docChgLst>
  <pc:docChgLst>
    <pc:chgData name="Kylie Lee" userId="S::gw2217@wayne.edu::861e3470-e2c8-431d-8884-c28a5f68b185" providerId="AD" clId="Web-{CA529E05-F7A0-A67E-EE10-22FB50C43C38}"/>
    <pc:docChg chg="modSld">
      <pc:chgData name="Kylie Lee" userId="S::gw2217@wayne.edu::861e3470-e2c8-431d-8884-c28a5f68b185" providerId="AD" clId="Web-{CA529E05-F7A0-A67E-EE10-22FB50C43C38}" dt="2022-04-26T01:06:35.246" v="68" actId="20577"/>
      <pc:docMkLst>
        <pc:docMk/>
      </pc:docMkLst>
      <pc:sldChg chg="modSp">
        <pc:chgData name="Kylie Lee" userId="S::gw2217@wayne.edu::861e3470-e2c8-431d-8884-c28a5f68b185" providerId="AD" clId="Web-{CA529E05-F7A0-A67E-EE10-22FB50C43C38}" dt="2022-04-26T01:00:20.013" v="0" actId="1076"/>
        <pc:sldMkLst>
          <pc:docMk/>
          <pc:sldMk cId="0" sldId="259"/>
        </pc:sldMkLst>
        <pc:picChg chg="mod">
          <ac:chgData name="Kylie Lee" userId="S::gw2217@wayne.edu::861e3470-e2c8-431d-8884-c28a5f68b185" providerId="AD" clId="Web-{CA529E05-F7A0-A67E-EE10-22FB50C43C38}" dt="2022-04-26T01:00:20.013" v="0" actId="1076"/>
          <ac:picMkLst>
            <pc:docMk/>
            <pc:sldMk cId="0" sldId="259"/>
            <ac:picMk id="2" creationId="{EDD95E1C-E0FB-6034-F2B9-99405613979C}"/>
          </ac:picMkLst>
        </pc:picChg>
      </pc:sldChg>
      <pc:sldChg chg="modSp">
        <pc:chgData name="Kylie Lee" userId="S::gw2217@wayne.edu::861e3470-e2c8-431d-8884-c28a5f68b185" providerId="AD" clId="Web-{CA529E05-F7A0-A67E-EE10-22FB50C43C38}" dt="2022-04-26T01:06:35.246" v="68" actId="20577"/>
        <pc:sldMkLst>
          <pc:docMk/>
          <pc:sldMk cId="0" sldId="274"/>
        </pc:sldMkLst>
        <pc:spChg chg="mod">
          <ac:chgData name="Kylie Lee" userId="S::gw2217@wayne.edu::861e3470-e2c8-431d-8884-c28a5f68b185" providerId="AD" clId="Web-{CA529E05-F7A0-A67E-EE10-22FB50C43C38}" dt="2022-04-26T01:06:35.246" v="68" actId="20577"/>
          <ac:spMkLst>
            <pc:docMk/>
            <pc:sldMk cId="0" sldId="274"/>
            <ac:spMk id="772" creationId="{00000000-0000-0000-0000-000000000000}"/>
          </ac:spMkLst>
        </pc:spChg>
      </pc:sldChg>
      <pc:sldChg chg="modSp">
        <pc:chgData name="Kylie Lee" userId="S::gw2217@wayne.edu::861e3470-e2c8-431d-8884-c28a5f68b185" providerId="AD" clId="Web-{CA529E05-F7A0-A67E-EE10-22FB50C43C38}" dt="2022-04-26T01:00:54.591" v="7" actId="1076"/>
        <pc:sldMkLst>
          <pc:docMk/>
          <pc:sldMk cId="0" sldId="280"/>
        </pc:sldMkLst>
        <pc:spChg chg="mod">
          <ac:chgData name="Kylie Lee" userId="S::gw2217@wayne.edu::861e3470-e2c8-431d-8884-c28a5f68b185" providerId="AD" clId="Web-{CA529E05-F7A0-A67E-EE10-22FB50C43C38}" dt="2022-04-26T01:00:49.107" v="6" actId="1076"/>
          <ac:spMkLst>
            <pc:docMk/>
            <pc:sldMk cId="0" sldId="280"/>
            <ac:spMk id="944" creationId="{00000000-0000-0000-0000-000000000000}"/>
          </ac:spMkLst>
        </pc:spChg>
        <pc:spChg chg="mod">
          <ac:chgData name="Kylie Lee" userId="S::gw2217@wayne.edu::861e3470-e2c8-431d-8884-c28a5f68b185" providerId="AD" clId="Web-{CA529E05-F7A0-A67E-EE10-22FB50C43C38}" dt="2022-04-26T01:00:37.966" v="3" actId="1076"/>
          <ac:spMkLst>
            <pc:docMk/>
            <pc:sldMk cId="0" sldId="280"/>
            <ac:spMk id="945" creationId="{00000000-0000-0000-0000-000000000000}"/>
          </ac:spMkLst>
        </pc:spChg>
        <pc:spChg chg="mod">
          <ac:chgData name="Kylie Lee" userId="S::gw2217@wayne.edu::861e3470-e2c8-431d-8884-c28a5f68b185" providerId="AD" clId="Web-{CA529E05-F7A0-A67E-EE10-22FB50C43C38}" dt="2022-04-26T01:00:31.638" v="1" actId="1076"/>
          <ac:spMkLst>
            <pc:docMk/>
            <pc:sldMk cId="0" sldId="280"/>
            <ac:spMk id="946" creationId="{00000000-0000-0000-0000-000000000000}"/>
          </ac:spMkLst>
        </pc:spChg>
        <pc:spChg chg="mod">
          <ac:chgData name="Kylie Lee" userId="S::gw2217@wayne.edu::861e3470-e2c8-431d-8884-c28a5f68b185" providerId="AD" clId="Web-{CA529E05-F7A0-A67E-EE10-22FB50C43C38}" dt="2022-04-26T01:00:35.904" v="2" actId="1076"/>
          <ac:spMkLst>
            <pc:docMk/>
            <pc:sldMk cId="0" sldId="280"/>
            <ac:spMk id="947" creationId="{00000000-0000-0000-0000-000000000000}"/>
          </ac:spMkLst>
        </pc:spChg>
        <pc:spChg chg="mod">
          <ac:chgData name="Kylie Lee" userId="S::gw2217@wayne.edu::861e3470-e2c8-431d-8884-c28a5f68b185" providerId="AD" clId="Web-{CA529E05-F7A0-A67E-EE10-22FB50C43C38}" dt="2022-04-26T01:00:45.779" v="5" actId="1076"/>
          <ac:spMkLst>
            <pc:docMk/>
            <pc:sldMk cId="0" sldId="280"/>
            <ac:spMk id="957" creationId="{00000000-0000-0000-0000-000000000000}"/>
          </ac:spMkLst>
        </pc:spChg>
        <pc:spChg chg="mod">
          <ac:chgData name="Kylie Lee" userId="S::gw2217@wayne.edu::861e3470-e2c8-431d-8884-c28a5f68b185" providerId="AD" clId="Web-{CA529E05-F7A0-A67E-EE10-22FB50C43C38}" dt="2022-04-26T01:00:41.982" v="4" actId="1076"/>
          <ac:spMkLst>
            <pc:docMk/>
            <pc:sldMk cId="0" sldId="280"/>
            <ac:spMk id="958" creationId="{00000000-0000-0000-0000-000000000000}"/>
          </ac:spMkLst>
        </pc:spChg>
        <pc:grpChg chg="mod">
          <ac:chgData name="Kylie Lee" userId="S::gw2217@wayne.edu::861e3470-e2c8-431d-8884-c28a5f68b185" providerId="AD" clId="Web-{CA529E05-F7A0-A67E-EE10-22FB50C43C38}" dt="2022-04-26T01:00:54.591" v="7" actId="1076"/>
          <ac:grpSpMkLst>
            <pc:docMk/>
            <pc:sldMk cId="0" sldId="280"/>
            <ac:grpSpMk id="948" creationId="{00000000-0000-0000-0000-000000000000}"/>
          </ac:grpSpMkLst>
        </pc:grpChg>
      </pc:sldChg>
      <pc:sldChg chg="modSp">
        <pc:chgData name="Kylie Lee" userId="S::gw2217@wayne.edu::861e3470-e2c8-431d-8884-c28a5f68b185" providerId="AD" clId="Web-{CA529E05-F7A0-A67E-EE10-22FB50C43C38}" dt="2022-04-26T01:02:29.669" v="8" actId="20577"/>
        <pc:sldMkLst>
          <pc:docMk/>
          <pc:sldMk cId="3401983664" sldId="307"/>
        </pc:sldMkLst>
        <pc:spChg chg="mod">
          <ac:chgData name="Kylie Lee" userId="S::gw2217@wayne.edu::861e3470-e2c8-431d-8884-c28a5f68b185" providerId="AD" clId="Web-{CA529E05-F7A0-A67E-EE10-22FB50C43C38}" dt="2022-04-26T01:02:29.669" v="8" actId="20577"/>
          <ac:spMkLst>
            <pc:docMk/>
            <pc:sldMk cId="3401983664" sldId="307"/>
            <ac:spMk id="772" creationId="{00000000-0000-0000-0000-000000000000}"/>
          </ac:spMkLst>
        </pc:spChg>
      </pc:sldChg>
    </pc:docChg>
  </pc:docChgLst>
  <pc:docChgLst>
    <pc:chgData name="Cristina Powers" userId="S::gv6830@wayne.edu::589d5d51-fefe-48d8-966f-8dac72e5b7bd" providerId="AD" clId="Web-{488F5DC9-2524-6791-3641-5D9F6E92F2C6}"/>
    <pc:docChg chg="delSld modSld">
      <pc:chgData name="Cristina Powers" userId="S::gv6830@wayne.edu::589d5d51-fefe-48d8-966f-8dac72e5b7bd" providerId="AD" clId="Web-{488F5DC9-2524-6791-3641-5D9F6E92F2C6}" dt="2022-03-29T20:09:21.492" v="34"/>
      <pc:docMkLst>
        <pc:docMk/>
      </pc:docMkLst>
      <pc:sldChg chg="addSp modSp">
        <pc:chgData name="Cristina Powers" userId="S::gv6830@wayne.edu::589d5d51-fefe-48d8-966f-8dac72e5b7bd" providerId="AD" clId="Web-{488F5DC9-2524-6791-3641-5D9F6E92F2C6}" dt="2022-03-29T20:09:16.726" v="33" actId="1076"/>
        <pc:sldMkLst>
          <pc:docMk/>
          <pc:sldMk cId="3911457621" sldId="309"/>
        </pc:sldMkLst>
        <pc:spChg chg="mod">
          <ac:chgData name="Cristina Powers" userId="S::gv6830@wayne.edu::589d5d51-fefe-48d8-966f-8dac72e5b7bd" providerId="AD" clId="Web-{488F5DC9-2524-6791-3641-5D9F6E92F2C6}" dt="2022-03-29T20:09:07.320" v="30" actId="14100"/>
          <ac:spMkLst>
            <pc:docMk/>
            <pc:sldMk cId="3911457621" sldId="309"/>
            <ac:spMk id="772" creationId="{00000000-0000-0000-0000-000000000000}"/>
          </ac:spMkLst>
        </pc:spChg>
        <pc:picChg chg="add mod">
          <ac:chgData name="Cristina Powers" userId="S::gv6830@wayne.edu::589d5d51-fefe-48d8-966f-8dac72e5b7bd" providerId="AD" clId="Web-{488F5DC9-2524-6791-3641-5D9F6E92F2C6}" dt="2022-03-29T20:09:16.726" v="33" actId="1076"/>
          <ac:picMkLst>
            <pc:docMk/>
            <pc:sldMk cId="3911457621" sldId="309"/>
            <ac:picMk id="2" creationId="{DD482CFE-D3DB-7569-2F66-3DC4377C73E2}"/>
          </ac:picMkLst>
        </pc:picChg>
      </pc:sldChg>
      <pc:sldChg chg="del">
        <pc:chgData name="Cristina Powers" userId="S::gv6830@wayne.edu::589d5d51-fefe-48d8-966f-8dac72e5b7bd" providerId="AD" clId="Web-{488F5DC9-2524-6791-3641-5D9F6E92F2C6}" dt="2022-03-29T20:09:21.492" v="34"/>
        <pc:sldMkLst>
          <pc:docMk/>
          <pc:sldMk cId="19836039" sldId="311"/>
        </pc:sldMkLst>
      </pc:sldChg>
    </pc:docChg>
  </pc:docChgLst>
  <pc:docChgLst>
    <pc:chgData name="Kelly Whitlock" userId="S::fr6097@wayne.edu::b0788873-d2ef-4e38-a8f2-f03db89739f7" providerId="AD" clId="Web-{35F2FE84-EADF-B2E9-78E0-9178C77159B5}"/>
    <pc:docChg chg="modSld">
      <pc:chgData name="Kelly Whitlock" userId="S::fr6097@wayne.edu::b0788873-d2ef-4e38-a8f2-f03db89739f7" providerId="AD" clId="Web-{35F2FE84-EADF-B2E9-78E0-9178C77159B5}" dt="2022-03-29T21:06:35.505" v="52" actId="20577"/>
      <pc:docMkLst>
        <pc:docMk/>
      </pc:docMkLst>
      <pc:sldChg chg="modSp">
        <pc:chgData name="Kelly Whitlock" userId="S::fr6097@wayne.edu::b0788873-d2ef-4e38-a8f2-f03db89739f7" providerId="AD" clId="Web-{35F2FE84-EADF-B2E9-78E0-9178C77159B5}" dt="2022-03-29T21:06:35.505" v="52" actId="20577"/>
        <pc:sldMkLst>
          <pc:docMk/>
          <pc:sldMk cId="2593737715" sldId="310"/>
        </pc:sldMkLst>
        <pc:spChg chg="mod">
          <ac:chgData name="Kelly Whitlock" userId="S::fr6097@wayne.edu::b0788873-d2ef-4e38-a8f2-f03db89739f7" providerId="AD" clId="Web-{35F2FE84-EADF-B2E9-78E0-9178C77159B5}" dt="2022-03-29T21:06:35.505" v="52" actId="20577"/>
          <ac:spMkLst>
            <pc:docMk/>
            <pc:sldMk cId="2593737715" sldId="310"/>
            <ac:spMk id="772" creationId="{00000000-0000-0000-0000-000000000000}"/>
          </ac:spMkLst>
        </pc:spChg>
      </pc:sldChg>
    </pc:docChg>
  </pc:docChgLst>
  <pc:docChgLst>
    <pc:chgData name="Anthony Jones" userId="S::go3311@wayne.edu::c0735894-2664-482c-bf09-f04aa6fc9096" providerId="AD" clId="Web-{4A936F59-C13E-0518-CF94-CDA331545F05}"/>
    <pc:docChg chg="addSld modSld">
      <pc:chgData name="Anthony Jones" userId="S::go3311@wayne.edu::c0735894-2664-482c-bf09-f04aa6fc9096" providerId="AD" clId="Web-{4A936F59-C13E-0518-CF94-CDA331545F05}" dt="2022-03-28T22:20:54.520" v="247" actId="1076"/>
      <pc:docMkLst>
        <pc:docMk/>
      </pc:docMkLst>
      <pc:sldChg chg="modSp">
        <pc:chgData name="Anthony Jones" userId="S::go3311@wayne.edu::c0735894-2664-482c-bf09-f04aa6fc9096" providerId="AD" clId="Web-{4A936F59-C13E-0518-CF94-CDA331545F05}" dt="2022-03-28T20:50:48.468" v="204" actId="20577"/>
        <pc:sldMkLst>
          <pc:docMk/>
          <pc:sldMk cId="3401983664" sldId="307"/>
        </pc:sldMkLst>
        <pc:spChg chg="mod">
          <ac:chgData name="Anthony Jones" userId="S::go3311@wayne.edu::c0735894-2664-482c-bf09-f04aa6fc9096" providerId="AD" clId="Web-{4A936F59-C13E-0518-CF94-CDA331545F05}" dt="2022-03-28T20:50:48.468" v="204" actId="20577"/>
          <ac:spMkLst>
            <pc:docMk/>
            <pc:sldMk cId="3401983664" sldId="307"/>
            <ac:spMk id="772" creationId="{00000000-0000-0000-0000-000000000000}"/>
          </ac:spMkLst>
        </pc:spChg>
      </pc:sldChg>
      <pc:sldChg chg="addSp delSp modSp new">
        <pc:chgData name="Anthony Jones" userId="S::go3311@wayne.edu::c0735894-2664-482c-bf09-f04aa6fc9096" providerId="AD" clId="Web-{4A936F59-C13E-0518-CF94-CDA331545F05}" dt="2022-03-28T22:20:54.520" v="247" actId="1076"/>
        <pc:sldMkLst>
          <pc:docMk/>
          <pc:sldMk cId="2206951772" sldId="312"/>
        </pc:sldMkLst>
        <pc:spChg chg="mod">
          <ac:chgData name="Anthony Jones" userId="S::go3311@wayne.edu::c0735894-2664-482c-bf09-f04aa6fc9096" providerId="AD" clId="Web-{4A936F59-C13E-0518-CF94-CDA331545F05}" dt="2022-03-28T20:50:54.124" v="213" actId="20577"/>
          <ac:spMkLst>
            <pc:docMk/>
            <pc:sldMk cId="2206951772" sldId="312"/>
            <ac:spMk id="2" creationId="{F129A7CF-155A-F44E-6099-01F02FBC4B56}"/>
          </ac:spMkLst>
        </pc:spChg>
        <pc:spChg chg="del">
          <ac:chgData name="Anthony Jones" userId="S::go3311@wayne.edu::c0735894-2664-482c-bf09-f04aa6fc9096" providerId="AD" clId="Web-{4A936F59-C13E-0518-CF94-CDA331545F05}" dt="2022-03-28T20:51:02.593" v="221"/>
          <ac:spMkLst>
            <pc:docMk/>
            <pc:sldMk cId="2206951772" sldId="312"/>
            <ac:spMk id="3" creationId="{EF082BBA-8A13-B1B7-CCFC-4853F24B0D56}"/>
          </ac:spMkLst>
        </pc:spChg>
        <pc:spChg chg="del">
          <ac:chgData name="Anthony Jones" userId="S::go3311@wayne.edu::c0735894-2664-482c-bf09-f04aa6fc9096" providerId="AD" clId="Web-{4A936F59-C13E-0518-CF94-CDA331545F05}" dt="2022-03-28T20:51:02.593" v="220"/>
          <ac:spMkLst>
            <pc:docMk/>
            <pc:sldMk cId="2206951772" sldId="312"/>
            <ac:spMk id="4" creationId="{722661BD-4A87-1470-3315-02351857E9F5}"/>
          </ac:spMkLst>
        </pc:spChg>
        <pc:spChg chg="del">
          <ac:chgData name="Anthony Jones" userId="S::go3311@wayne.edu::c0735894-2664-482c-bf09-f04aa6fc9096" providerId="AD" clId="Web-{4A936F59-C13E-0518-CF94-CDA331545F05}" dt="2022-03-28T20:51:02.593" v="219"/>
          <ac:spMkLst>
            <pc:docMk/>
            <pc:sldMk cId="2206951772" sldId="312"/>
            <ac:spMk id="5" creationId="{F29043D3-8081-6C8A-CF2D-5321DB00890B}"/>
          </ac:spMkLst>
        </pc:spChg>
        <pc:spChg chg="del">
          <ac:chgData name="Anthony Jones" userId="S::go3311@wayne.edu::c0735894-2664-482c-bf09-f04aa6fc9096" providerId="AD" clId="Web-{4A936F59-C13E-0518-CF94-CDA331545F05}" dt="2022-03-28T20:51:02.593" v="218"/>
          <ac:spMkLst>
            <pc:docMk/>
            <pc:sldMk cId="2206951772" sldId="312"/>
            <ac:spMk id="6" creationId="{9CA00244-C4CF-BB3E-2E1E-FF1DA292B9FA}"/>
          </ac:spMkLst>
        </pc:spChg>
        <pc:spChg chg="del">
          <ac:chgData name="Anthony Jones" userId="S::go3311@wayne.edu::c0735894-2664-482c-bf09-f04aa6fc9096" providerId="AD" clId="Web-{4A936F59-C13E-0518-CF94-CDA331545F05}" dt="2022-03-28T20:51:02.593" v="217"/>
          <ac:spMkLst>
            <pc:docMk/>
            <pc:sldMk cId="2206951772" sldId="312"/>
            <ac:spMk id="7" creationId="{23670831-7C63-AD85-0AA8-A245DF80F382}"/>
          </ac:spMkLst>
        </pc:spChg>
        <pc:spChg chg="del">
          <ac:chgData name="Anthony Jones" userId="S::go3311@wayne.edu::c0735894-2664-482c-bf09-f04aa6fc9096" providerId="AD" clId="Web-{4A936F59-C13E-0518-CF94-CDA331545F05}" dt="2022-03-28T20:51:02.593" v="216"/>
          <ac:spMkLst>
            <pc:docMk/>
            <pc:sldMk cId="2206951772" sldId="312"/>
            <ac:spMk id="8" creationId="{61D8070B-0497-4E03-8C40-3FCFCC9207B2}"/>
          </ac:spMkLst>
        </pc:spChg>
        <pc:spChg chg="del">
          <ac:chgData name="Anthony Jones" userId="S::go3311@wayne.edu::c0735894-2664-482c-bf09-f04aa6fc9096" providerId="AD" clId="Web-{4A936F59-C13E-0518-CF94-CDA331545F05}" dt="2022-03-28T20:51:02.593" v="215"/>
          <ac:spMkLst>
            <pc:docMk/>
            <pc:sldMk cId="2206951772" sldId="312"/>
            <ac:spMk id="9" creationId="{4FCBE67D-7DB6-9E45-4BF2-839EE24E51B8}"/>
          </ac:spMkLst>
        </pc:spChg>
        <pc:spChg chg="del">
          <ac:chgData name="Anthony Jones" userId="S::go3311@wayne.edu::c0735894-2664-482c-bf09-f04aa6fc9096" providerId="AD" clId="Web-{4A936F59-C13E-0518-CF94-CDA331545F05}" dt="2022-03-28T20:51:02.593" v="214"/>
          <ac:spMkLst>
            <pc:docMk/>
            <pc:sldMk cId="2206951772" sldId="312"/>
            <ac:spMk id="10" creationId="{D0302B60-36EE-B64E-6B40-445FE0A06A63}"/>
          </ac:spMkLst>
        </pc:spChg>
        <pc:picChg chg="add del mod">
          <ac:chgData name="Anthony Jones" userId="S::go3311@wayne.edu::c0735894-2664-482c-bf09-f04aa6fc9096" providerId="AD" clId="Web-{4A936F59-C13E-0518-CF94-CDA331545F05}" dt="2022-03-28T22:15:47.159" v="228"/>
          <ac:picMkLst>
            <pc:docMk/>
            <pc:sldMk cId="2206951772" sldId="312"/>
            <ac:picMk id="3" creationId="{BF91DD0A-C993-238C-3864-61E13A88F2B9}"/>
          </ac:picMkLst>
        </pc:picChg>
        <pc:picChg chg="add mod">
          <ac:chgData name="Anthony Jones" userId="S::go3311@wayne.edu::c0735894-2664-482c-bf09-f04aa6fc9096" providerId="AD" clId="Web-{4A936F59-C13E-0518-CF94-CDA331545F05}" dt="2022-03-28T22:18:12.066" v="242" actId="1076"/>
          <ac:picMkLst>
            <pc:docMk/>
            <pc:sldMk cId="2206951772" sldId="312"/>
            <ac:picMk id="4" creationId="{AA5567D5-D50F-CB6C-5E8A-DF65A0468FE4}"/>
          </ac:picMkLst>
        </pc:picChg>
        <pc:picChg chg="add mod">
          <ac:chgData name="Anthony Jones" userId="S::go3311@wayne.edu::c0735894-2664-482c-bf09-f04aa6fc9096" providerId="AD" clId="Web-{4A936F59-C13E-0518-CF94-CDA331545F05}" dt="2022-03-28T22:18:13.113" v="243" actId="1076"/>
          <ac:picMkLst>
            <pc:docMk/>
            <pc:sldMk cId="2206951772" sldId="312"/>
            <ac:picMk id="5" creationId="{1F8183D7-12F8-2055-78B8-AC731C406A5A}"/>
          </ac:picMkLst>
        </pc:picChg>
        <pc:picChg chg="add mod">
          <ac:chgData name="Anthony Jones" userId="S::go3311@wayne.edu::c0735894-2664-482c-bf09-f04aa6fc9096" providerId="AD" clId="Web-{4A936F59-C13E-0518-CF94-CDA331545F05}" dt="2022-03-28T22:20:54.520" v="247" actId="1076"/>
          <ac:picMkLst>
            <pc:docMk/>
            <pc:sldMk cId="2206951772" sldId="312"/>
            <ac:picMk id="6" creationId="{199D3AD4-6B79-BDFA-77BF-D4E8948DC676}"/>
          </ac:picMkLst>
        </pc:picChg>
      </pc:sldChg>
    </pc:docChg>
  </pc:docChgLst>
  <pc:docChgLst>
    <pc:chgData name="Masrur Tajwar" userId="S::gf6769@wayne.edu::fb222a41-0032-47f1-a5bf-4433d6d6ad68" providerId="AD" clId="Web-{60E808AD-421D-E0BB-3AD7-D62D159CC83B}"/>
    <pc:docChg chg="modSld">
      <pc:chgData name="Masrur Tajwar" userId="S::gf6769@wayne.edu::fb222a41-0032-47f1-a5bf-4433d6d6ad68" providerId="AD" clId="Web-{60E808AD-421D-E0BB-3AD7-D62D159CC83B}" dt="2022-04-26T20:09:55.908" v="118" actId="20577"/>
      <pc:docMkLst>
        <pc:docMk/>
      </pc:docMkLst>
      <pc:sldChg chg="modSp">
        <pc:chgData name="Masrur Tajwar" userId="S::gf6769@wayne.edu::fb222a41-0032-47f1-a5bf-4433d6d6ad68" providerId="AD" clId="Web-{60E808AD-421D-E0BB-3AD7-D62D159CC83B}" dt="2022-04-26T20:09:55.908" v="118" actId="20577"/>
        <pc:sldMkLst>
          <pc:docMk/>
          <pc:sldMk cId="2206951772" sldId="312"/>
        </pc:sldMkLst>
        <pc:spChg chg="mod">
          <ac:chgData name="Masrur Tajwar" userId="S::gf6769@wayne.edu::fb222a41-0032-47f1-a5bf-4433d6d6ad68" providerId="AD" clId="Web-{60E808AD-421D-E0BB-3AD7-D62D159CC83B}" dt="2022-04-26T20:09:55.908" v="118" actId="20577"/>
          <ac:spMkLst>
            <pc:docMk/>
            <pc:sldMk cId="2206951772" sldId="312"/>
            <ac:spMk id="10" creationId="{387CD5CA-6BB3-E980-F7BB-5CA34BB778D9}"/>
          </ac:spMkLst>
        </pc:spChg>
      </pc:sldChg>
    </pc:docChg>
  </pc:docChgLst>
  <pc:docChgLst>
    <pc:chgData name="Masrur Tajwar" userId="S::gf6769@wayne.edu::fb222a41-0032-47f1-a5bf-4433d6d6ad68" providerId="AD" clId="Web-{0C9246C4-4F16-7173-31A2-E89A8F01FE90}"/>
    <pc:docChg chg="modSld">
      <pc:chgData name="Masrur Tajwar" userId="S::gf6769@wayne.edu::fb222a41-0032-47f1-a5bf-4433d6d6ad68" providerId="AD" clId="Web-{0C9246C4-4F16-7173-31A2-E89A8F01FE90}" dt="2022-04-26T21:04:17.610" v="54"/>
      <pc:docMkLst>
        <pc:docMk/>
      </pc:docMkLst>
      <pc:sldChg chg="modSp">
        <pc:chgData name="Masrur Tajwar" userId="S::gf6769@wayne.edu::fb222a41-0032-47f1-a5bf-4433d6d6ad68" providerId="AD" clId="Web-{0C9246C4-4F16-7173-31A2-E89A8F01FE90}" dt="2022-04-26T20:19:55.652" v="45" actId="20577"/>
        <pc:sldMkLst>
          <pc:docMk/>
          <pc:sldMk cId="0" sldId="274"/>
        </pc:sldMkLst>
        <pc:spChg chg="mod">
          <ac:chgData name="Masrur Tajwar" userId="S::gf6769@wayne.edu::fb222a41-0032-47f1-a5bf-4433d6d6ad68" providerId="AD" clId="Web-{0C9246C4-4F16-7173-31A2-E89A8F01FE90}" dt="2022-04-26T20:19:55.652" v="45" actId="20577"/>
          <ac:spMkLst>
            <pc:docMk/>
            <pc:sldMk cId="0" sldId="274"/>
            <ac:spMk id="772" creationId="{00000000-0000-0000-0000-000000000000}"/>
          </ac:spMkLst>
        </pc:spChg>
      </pc:sldChg>
      <pc:sldChg chg="addSp delSp modSp">
        <pc:chgData name="Masrur Tajwar" userId="S::gf6769@wayne.edu::fb222a41-0032-47f1-a5bf-4433d6d6ad68" providerId="AD" clId="Web-{0C9246C4-4F16-7173-31A2-E89A8F01FE90}" dt="2022-04-26T21:04:17.610" v="54"/>
        <pc:sldMkLst>
          <pc:docMk/>
          <pc:sldMk cId="2206951772" sldId="312"/>
        </pc:sldMkLst>
        <pc:spChg chg="add del mod">
          <ac:chgData name="Masrur Tajwar" userId="S::gf6769@wayne.edu::fb222a41-0032-47f1-a5bf-4433d6d6ad68" providerId="AD" clId="Web-{0C9246C4-4F16-7173-31A2-E89A8F01FE90}" dt="2022-04-26T21:03:01.032" v="51"/>
          <ac:spMkLst>
            <pc:docMk/>
            <pc:sldMk cId="2206951772" sldId="312"/>
            <ac:spMk id="3" creationId="{6DF3F231-BA3F-D7B3-D9ED-657BB9D744DC}"/>
          </ac:spMkLst>
        </pc:spChg>
        <pc:spChg chg="add del mod">
          <ac:chgData name="Masrur Tajwar" userId="S::gf6769@wayne.edu::fb222a41-0032-47f1-a5bf-4433d6d6ad68" providerId="AD" clId="Web-{0C9246C4-4F16-7173-31A2-E89A8F01FE90}" dt="2022-04-26T21:04:17.610" v="54"/>
          <ac:spMkLst>
            <pc:docMk/>
            <pc:sldMk cId="2206951772" sldId="312"/>
            <ac:spMk id="4" creationId="{5505AEC5-DEBE-A40A-1282-0761619EF4A2}"/>
          </ac:spMkLst>
        </pc:spChg>
        <pc:spChg chg="mod">
          <ac:chgData name="Masrur Tajwar" userId="S::gf6769@wayne.edu::fb222a41-0032-47f1-a5bf-4433d6d6ad68" providerId="AD" clId="Web-{0C9246C4-4F16-7173-31A2-E89A8F01FE90}" dt="2022-04-26T21:02:47.986" v="47"/>
          <ac:spMkLst>
            <pc:docMk/>
            <pc:sldMk cId="2206951772" sldId="312"/>
            <ac:spMk id="10" creationId="{387CD5CA-6BB3-E980-F7BB-5CA34BB778D9}"/>
          </ac:spMkLst>
        </pc:spChg>
      </pc:sldChg>
    </pc:docChg>
  </pc:docChgLst>
  <pc:docChgLst>
    <pc:chgData name="Cristina Powers" userId="S::gv6830@wayne.edu::589d5d51-fefe-48d8-966f-8dac72e5b7bd" providerId="AD" clId="Web-{3AD814FF-ED70-52FE-C6F2-ADEFA58B1976}"/>
    <pc:docChg chg="modSld">
      <pc:chgData name="Cristina Powers" userId="S::gv6830@wayne.edu::589d5d51-fefe-48d8-966f-8dac72e5b7bd" providerId="AD" clId="Web-{3AD814FF-ED70-52FE-C6F2-ADEFA58B1976}" dt="2022-04-25T18:42:12.773" v="17" actId="20577"/>
      <pc:docMkLst>
        <pc:docMk/>
      </pc:docMkLst>
      <pc:sldChg chg="modSp">
        <pc:chgData name="Cristina Powers" userId="S::gv6830@wayne.edu::589d5d51-fefe-48d8-966f-8dac72e5b7bd" providerId="AD" clId="Web-{3AD814FF-ED70-52FE-C6F2-ADEFA58B1976}" dt="2022-04-25T18:41:56.132" v="12" actId="20577"/>
        <pc:sldMkLst>
          <pc:docMk/>
          <pc:sldMk cId="1640991168" sldId="314"/>
        </pc:sldMkLst>
        <pc:spChg chg="mod">
          <ac:chgData name="Cristina Powers" userId="S::gv6830@wayne.edu::589d5d51-fefe-48d8-966f-8dac72e5b7bd" providerId="AD" clId="Web-{3AD814FF-ED70-52FE-C6F2-ADEFA58B1976}" dt="2022-04-25T18:41:56.132" v="12" actId="20577"/>
          <ac:spMkLst>
            <pc:docMk/>
            <pc:sldMk cId="1640991168" sldId="314"/>
            <ac:spMk id="2" creationId="{F129A7CF-155A-F44E-6099-01F02FBC4B56}"/>
          </ac:spMkLst>
        </pc:spChg>
      </pc:sldChg>
      <pc:sldChg chg="modSp">
        <pc:chgData name="Cristina Powers" userId="S::gv6830@wayne.edu::589d5d51-fefe-48d8-966f-8dac72e5b7bd" providerId="AD" clId="Web-{3AD814FF-ED70-52FE-C6F2-ADEFA58B1976}" dt="2022-04-25T18:42:12.773" v="17" actId="20577"/>
        <pc:sldMkLst>
          <pc:docMk/>
          <pc:sldMk cId="3156094728" sldId="315"/>
        </pc:sldMkLst>
        <pc:spChg chg="mod">
          <ac:chgData name="Cristina Powers" userId="S::gv6830@wayne.edu::589d5d51-fefe-48d8-966f-8dac72e5b7bd" providerId="AD" clId="Web-{3AD814FF-ED70-52FE-C6F2-ADEFA58B1976}" dt="2022-04-25T18:42:12.773" v="17" actId="20577"/>
          <ac:spMkLst>
            <pc:docMk/>
            <pc:sldMk cId="3156094728" sldId="315"/>
            <ac:spMk id="2" creationId="{F129A7CF-155A-F44E-6099-01F02FBC4B56}"/>
          </ac:spMkLst>
        </pc:spChg>
      </pc:sldChg>
    </pc:docChg>
  </pc:docChgLst>
  <pc:docChgLst>
    <pc:chgData name="Masrur Tajwar" userId="S::gf6769@wayne.edu::fb222a41-0032-47f1-a5bf-4433d6d6ad68" providerId="AD" clId="Web-{13E532F5-AB45-A703-6140-04001019161D}"/>
    <pc:docChg chg="addSld modSld">
      <pc:chgData name="Masrur Tajwar" userId="S::gf6769@wayne.edu::fb222a41-0032-47f1-a5bf-4433d6d6ad68" providerId="AD" clId="Web-{13E532F5-AB45-A703-6140-04001019161D}" dt="2022-03-29T02:42:04.091" v="133"/>
      <pc:docMkLst>
        <pc:docMk/>
      </pc:docMkLst>
      <pc:sldChg chg="addSp delSp modSp">
        <pc:chgData name="Masrur Tajwar" userId="S::gf6769@wayne.edu::fb222a41-0032-47f1-a5bf-4433d6d6ad68" providerId="AD" clId="Web-{13E532F5-AB45-A703-6140-04001019161D}" dt="2022-03-29T02:42:04.091" v="133"/>
        <pc:sldMkLst>
          <pc:docMk/>
          <pc:sldMk cId="610156443" sldId="306"/>
        </pc:sldMkLst>
        <pc:spChg chg="mod">
          <ac:chgData name="Masrur Tajwar" userId="S::gf6769@wayne.edu::fb222a41-0032-47f1-a5bf-4433d6d6ad68" providerId="AD" clId="Web-{13E532F5-AB45-A703-6140-04001019161D}" dt="2022-03-29T02:41:26.497" v="121" actId="20577"/>
          <ac:spMkLst>
            <pc:docMk/>
            <pc:sldMk cId="610156443" sldId="306"/>
            <ac:spMk id="2" creationId="{E81A4CF0-A44A-4569-96BA-E751589E7F91}"/>
          </ac:spMkLst>
        </pc:spChg>
        <pc:spChg chg="mod">
          <ac:chgData name="Masrur Tajwar" userId="S::gf6769@wayne.edu::fb222a41-0032-47f1-a5bf-4433d6d6ad68" providerId="AD" clId="Web-{13E532F5-AB45-A703-6140-04001019161D}" dt="2022-03-28T23:28:16.339" v="7" actId="14100"/>
          <ac:spMkLst>
            <pc:docMk/>
            <pc:sldMk cId="610156443" sldId="306"/>
            <ac:spMk id="771" creationId="{00000000-0000-0000-0000-000000000000}"/>
          </ac:spMkLst>
        </pc:spChg>
        <pc:picChg chg="add del mod">
          <ac:chgData name="Masrur Tajwar" userId="S::gf6769@wayne.edu::fb222a41-0032-47f1-a5bf-4433d6d6ad68" providerId="AD" clId="Web-{13E532F5-AB45-A703-6140-04001019161D}" dt="2022-03-29T02:42:04.091" v="133"/>
          <ac:picMkLst>
            <pc:docMk/>
            <pc:sldMk cId="610156443" sldId="306"/>
            <ac:picMk id="3" creationId="{775A0393-04FE-DB07-88FD-4B7EA766C633}"/>
          </ac:picMkLst>
        </pc:picChg>
        <pc:picChg chg="add del mod">
          <ac:chgData name="Masrur Tajwar" userId="S::gf6769@wayne.edu::fb222a41-0032-47f1-a5bf-4433d6d6ad68" providerId="AD" clId="Web-{13E532F5-AB45-A703-6140-04001019161D}" dt="2022-03-29T02:42:01.387" v="132"/>
          <ac:picMkLst>
            <pc:docMk/>
            <pc:sldMk cId="610156443" sldId="306"/>
            <ac:picMk id="4" creationId="{0B99A9EF-6225-5991-786D-A4FC1A6C193E}"/>
          </ac:picMkLst>
        </pc:picChg>
      </pc:sldChg>
      <pc:sldChg chg="delSp modSp add replId">
        <pc:chgData name="Masrur Tajwar" userId="S::gf6769@wayne.edu::fb222a41-0032-47f1-a5bf-4433d6d6ad68" providerId="AD" clId="Web-{13E532F5-AB45-A703-6140-04001019161D}" dt="2022-03-29T02:41:56.997" v="131" actId="1076"/>
        <pc:sldMkLst>
          <pc:docMk/>
          <pc:sldMk cId="217331339" sldId="313"/>
        </pc:sldMkLst>
        <pc:spChg chg="del">
          <ac:chgData name="Masrur Tajwar" userId="S::gf6769@wayne.edu::fb222a41-0032-47f1-a5bf-4433d6d6ad68" providerId="AD" clId="Web-{13E532F5-AB45-A703-6140-04001019161D}" dt="2022-03-29T02:41:40.575" v="124"/>
          <ac:spMkLst>
            <pc:docMk/>
            <pc:sldMk cId="217331339" sldId="313"/>
            <ac:spMk id="2" creationId="{E81A4CF0-A44A-4569-96BA-E751589E7F91}"/>
          </ac:spMkLst>
        </pc:spChg>
        <pc:picChg chg="mod">
          <ac:chgData name="Masrur Tajwar" userId="S::gf6769@wayne.edu::fb222a41-0032-47f1-a5bf-4433d6d6ad68" providerId="AD" clId="Web-{13E532F5-AB45-A703-6140-04001019161D}" dt="2022-03-29T02:41:56.997" v="131" actId="1076"/>
          <ac:picMkLst>
            <pc:docMk/>
            <pc:sldMk cId="217331339" sldId="313"/>
            <ac:picMk id="3" creationId="{775A0393-04FE-DB07-88FD-4B7EA766C633}"/>
          </ac:picMkLst>
        </pc:picChg>
        <pc:picChg chg="mod">
          <ac:chgData name="Masrur Tajwar" userId="S::gf6769@wayne.edu::fb222a41-0032-47f1-a5bf-4433d6d6ad68" providerId="AD" clId="Web-{13E532F5-AB45-A703-6140-04001019161D}" dt="2022-03-29T02:41:51.684" v="128" actId="1076"/>
          <ac:picMkLst>
            <pc:docMk/>
            <pc:sldMk cId="217331339" sldId="313"/>
            <ac:picMk id="4" creationId="{0B99A9EF-6225-5991-786D-A4FC1A6C193E}"/>
          </ac:picMkLst>
        </pc:picChg>
      </pc:sldChg>
    </pc:docChg>
  </pc:docChgLst>
  <pc:docChgLst>
    <pc:chgData name="Masrur Tajwar" userId="S::gf6769@wayne.edu::fb222a41-0032-47f1-a5bf-4433d6d6ad68" providerId="AD" clId="Web-{AEFECD5E-5770-5BAB-03B5-FC333F7B4AEE}"/>
    <pc:docChg chg="modSld">
      <pc:chgData name="Masrur Tajwar" userId="S::gf6769@wayne.edu::fb222a41-0032-47f1-a5bf-4433d6d6ad68" providerId="AD" clId="Web-{AEFECD5E-5770-5BAB-03B5-FC333F7B4AEE}" dt="2022-04-26T05:43:42.643" v="27" actId="20577"/>
      <pc:docMkLst>
        <pc:docMk/>
      </pc:docMkLst>
      <pc:sldChg chg="modSp">
        <pc:chgData name="Masrur Tajwar" userId="S::gf6769@wayne.edu::fb222a41-0032-47f1-a5bf-4433d6d6ad68" providerId="AD" clId="Web-{AEFECD5E-5770-5BAB-03B5-FC333F7B4AEE}" dt="2022-04-26T05:43:42.643" v="27" actId="20577"/>
        <pc:sldMkLst>
          <pc:docMk/>
          <pc:sldMk cId="2206951772" sldId="312"/>
        </pc:sldMkLst>
        <pc:spChg chg="mod">
          <ac:chgData name="Masrur Tajwar" userId="S::gf6769@wayne.edu::fb222a41-0032-47f1-a5bf-4433d6d6ad68" providerId="AD" clId="Web-{AEFECD5E-5770-5BAB-03B5-FC333F7B4AEE}" dt="2022-04-26T05:43:42.643" v="27" actId="20577"/>
          <ac:spMkLst>
            <pc:docMk/>
            <pc:sldMk cId="2206951772" sldId="312"/>
            <ac:spMk id="10" creationId="{387CD5CA-6BB3-E980-F7BB-5CA34BB778D9}"/>
          </ac:spMkLst>
        </pc:spChg>
      </pc:sldChg>
    </pc:docChg>
  </pc:docChgLst>
  <pc:docChgLst>
    <pc:chgData name="Kelly Whitlock" userId="S::fr6097@wayne.edu::b0788873-d2ef-4e38-a8f2-f03db89739f7" providerId="AD" clId="Web-{5DEDA8DB-6504-4EC6-9BE0-60A37DBF8720}"/>
    <pc:docChg chg="modSld">
      <pc:chgData name="Kelly Whitlock" userId="S::fr6097@wayne.edu::b0788873-d2ef-4e38-a8f2-f03db89739f7" providerId="AD" clId="Web-{5DEDA8DB-6504-4EC6-9BE0-60A37DBF8720}" dt="2022-04-27T00:29:12.404" v="88" actId="20577"/>
      <pc:docMkLst>
        <pc:docMk/>
      </pc:docMkLst>
      <pc:sldChg chg="modSp">
        <pc:chgData name="Kelly Whitlock" userId="S::fr6097@wayne.edu::b0788873-d2ef-4e38-a8f2-f03db89739f7" providerId="AD" clId="Web-{5DEDA8DB-6504-4EC6-9BE0-60A37DBF8720}" dt="2022-04-27T00:29:12.404" v="88" actId="20577"/>
        <pc:sldMkLst>
          <pc:docMk/>
          <pc:sldMk cId="3911457621" sldId="309"/>
        </pc:sldMkLst>
        <pc:spChg chg="mod">
          <ac:chgData name="Kelly Whitlock" userId="S::fr6097@wayne.edu::b0788873-d2ef-4e38-a8f2-f03db89739f7" providerId="AD" clId="Web-{5DEDA8DB-6504-4EC6-9BE0-60A37DBF8720}" dt="2022-04-27T00:29:12.404" v="88" actId="20577"/>
          <ac:spMkLst>
            <pc:docMk/>
            <pc:sldMk cId="3911457621" sldId="309"/>
            <ac:spMk id="772" creationId="{00000000-0000-0000-0000-000000000000}"/>
          </ac:spMkLst>
        </pc:spChg>
      </pc:sldChg>
    </pc:docChg>
  </pc:docChgLst>
  <pc:docChgLst>
    <pc:chgData clId="Web-{303D32EB-EC66-F7CF-42F4-711527B5A6C4}"/>
    <pc:docChg chg="modSld">
      <pc:chgData name="" userId="" providerId="" clId="Web-{303D32EB-EC66-F7CF-42F4-711527B5A6C4}" dt="2022-03-27T00:07:16.779" v="0" actId="20577"/>
      <pc:docMkLst>
        <pc:docMk/>
      </pc:docMkLst>
      <pc:sldChg chg="modSp">
        <pc:chgData name="" userId="" providerId="" clId="Web-{303D32EB-EC66-F7CF-42F4-711527B5A6C4}" dt="2022-03-27T00:07:16.779" v="0" actId="20577"/>
        <pc:sldMkLst>
          <pc:docMk/>
          <pc:sldMk cId="0" sldId="256"/>
        </pc:sldMkLst>
        <pc:spChg chg="mod">
          <ac:chgData name="" userId="" providerId="" clId="Web-{303D32EB-EC66-F7CF-42F4-711527B5A6C4}" dt="2022-03-27T00:07:16.779" v="0" actId="20577"/>
          <ac:spMkLst>
            <pc:docMk/>
            <pc:sldMk cId="0" sldId="256"/>
            <ac:spMk id="462" creationId="{00000000-0000-0000-0000-000000000000}"/>
          </ac:spMkLst>
        </pc:spChg>
      </pc:sldChg>
    </pc:docChg>
  </pc:docChgLst>
  <pc:docChgLst>
    <pc:chgData name="Cristina Powers" userId="S::gv6830@wayne.edu::589d5d51-fefe-48d8-966f-8dac72e5b7bd" providerId="AD" clId="Web-{7009BBCE-2686-713E-A83C-4395E168D0B7}"/>
    <pc:docChg chg="modSld">
      <pc:chgData name="Cristina Powers" userId="S::gv6830@wayne.edu::589d5d51-fefe-48d8-966f-8dac72e5b7bd" providerId="AD" clId="Web-{7009BBCE-2686-713E-A83C-4395E168D0B7}" dt="2022-04-26T16:05:24.614" v="249" actId="20577"/>
      <pc:docMkLst>
        <pc:docMk/>
      </pc:docMkLst>
      <pc:sldChg chg="modSp">
        <pc:chgData name="Cristina Powers" userId="S::gv6830@wayne.edu::589d5d51-fefe-48d8-966f-8dac72e5b7bd" providerId="AD" clId="Web-{7009BBCE-2686-713E-A83C-4395E168D0B7}" dt="2022-04-26T16:05:08.692" v="247" actId="20577"/>
        <pc:sldMkLst>
          <pc:docMk/>
          <pc:sldMk cId="0" sldId="274"/>
        </pc:sldMkLst>
        <pc:spChg chg="mod">
          <ac:chgData name="Cristina Powers" userId="S::gv6830@wayne.edu::589d5d51-fefe-48d8-966f-8dac72e5b7bd" providerId="AD" clId="Web-{7009BBCE-2686-713E-A83C-4395E168D0B7}" dt="2022-04-26T16:05:08.692" v="247" actId="20577"/>
          <ac:spMkLst>
            <pc:docMk/>
            <pc:sldMk cId="0" sldId="274"/>
            <ac:spMk id="772" creationId="{00000000-0000-0000-0000-000000000000}"/>
          </ac:spMkLst>
        </pc:spChg>
      </pc:sldChg>
      <pc:sldChg chg="addSp modSp">
        <pc:chgData name="Cristina Powers" userId="S::gv6830@wayne.edu::589d5d51-fefe-48d8-966f-8dac72e5b7bd" providerId="AD" clId="Web-{7009BBCE-2686-713E-A83C-4395E168D0B7}" dt="2022-04-26T15:54:14.942" v="31" actId="20577"/>
        <pc:sldMkLst>
          <pc:docMk/>
          <pc:sldMk cId="733143092" sldId="313"/>
        </pc:sldMkLst>
        <pc:spChg chg="mod">
          <ac:chgData name="Cristina Powers" userId="S::gv6830@wayne.edu::589d5d51-fefe-48d8-966f-8dac72e5b7bd" providerId="AD" clId="Web-{7009BBCE-2686-713E-A83C-4395E168D0B7}" dt="2022-04-26T15:54:14.942" v="31" actId="20577"/>
          <ac:spMkLst>
            <pc:docMk/>
            <pc:sldMk cId="733143092" sldId="313"/>
            <ac:spMk id="10" creationId="{387CD5CA-6BB3-E980-F7BB-5CA34BB778D9}"/>
          </ac:spMkLst>
        </pc:spChg>
        <pc:picChg chg="add mod">
          <ac:chgData name="Cristina Powers" userId="S::gv6830@wayne.edu::589d5d51-fefe-48d8-966f-8dac72e5b7bd" providerId="AD" clId="Web-{7009BBCE-2686-713E-A83C-4395E168D0B7}" dt="2022-04-26T15:50:18.238" v="2" actId="1076"/>
          <ac:picMkLst>
            <pc:docMk/>
            <pc:sldMk cId="733143092" sldId="313"/>
            <ac:picMk id="3" creationId="{743D6F1A-6069-45B4-52F2-D8800A4ACFCE}"/>
          </ac:picMkLst>
        </pc:picChg>
        <pc:picChg chg="add mod">
          <ac:chgData name="Cristina Powers" userId="S::gv6830@wayne.edu::589d5d51-fefe-48d8-966f-8dac72e5b7bd" providerId="AD" clId="Web-{7009BBCE-2686-713E-A83C-4395E168D0B7}" dt="2022-04-26T15:50:52.301" v="5" actId="1076"/>
          <ac:picMkLst>
            <pc:docMk/>
            <pc:sldMk cId="733143092" sldId="313"/>
            <ac:picMk id="4" creationId="{758075FF-7AFB-F44F-77C2-AAF83AB540D2}"/>
          </ac:picMkLst>
        </pc:picChg>
      </pc:sldChg>
      <pc:sldChg chg="modSp">
        <pc:chgData name="Cristina Powers" userId="S::gv6830@wayne.edu::589d5d51-fefe-48d8-966f-8dac72e5b7bd" providerId="AD" clId="Web-{7009BBCE-2686-713E-A83C-4395E168D0B7}" dt="2022-04-26T16:05:24.614" v="249" actId="20577"/>
        <pc:sldMkLst>
          <pc:docMk/>
          <pc:sldMk cId="1640991168" sldId="314"/>
        </pc:sldMkLst>
        <pc:spChg chg="mod">
          <ac:chgData name="Cristina Powers" userId="S::gv6830@wayne.edu::589d5d51-fefe-48d8-966f-8dac72e5b7bd" providerId="AD" clId="Web-{7009BBCE-2686-713E-A83C-4395E168D0B7}" dt="2022-04-26T16:05:24.614" v="249" actId="20577"/>
          <ac:spMkLst>
            <pc:docMk/>
            <pc:sldMk cId="1640991168" sldId="314"/>
            <ac:spMk id="10" creationId="{387CD5CA-6BB3-E980-F7BB-5CA34BB778D9}"/>
          </ac:spMkLst>
        </pc:spChg>
      </pc:sldChg>
      <pc:sldChg chg="modSp">
        <pc:chgData name="Cristina Powers" userId="S::gv6830@wayne.edu::589d5d51-fefe-48d8-966f-8dac72e5b7bd" providerId="AD" clId="Web-{7009BBCE-2686-713E-A83C-4395E168D0B7}" dt="2022-04-26T16:00:03.551" v="168" actId="20577"/>
        <pc:sldMkLst>
          <pc:docMk/>
          <pc:sldMk cId="3156094728" sldId="315"/>
        </pc:sldMkLst>
        <pc:spChg chg="mod">
          <ac:chgData name="Cristina Powers" userId="S::gv6830@wayne.edu::589d5d51-fefe-48d8-966f-8dac72e5b7bd" providerId="AD" clId="Web-{7009BBCE-2686-713E-A83C-4395E168D0B7}" dt="2022-04-26T16:00:03.551" v="168" actId="20577"/>
          <ac:spMkLst>
            <pc:docMk/>
            <pc:sldMk cId="3156094728" sldId="315"/>
            <ac:spMk id="10" creationId="{387CD5CA-6BB3-E980-F7BB-5CA34BB778D9}"/>
          </ac:spMkLst>
        </pc:spChg>
      </pc:sldChg>
    </pc:docChg>
  </pc:docChgLst>
  <pc:docChgLst>
    <pc:chgData name="Cristina Powers" userId="S::gv6830@wayne.edu::589d5d51-fefe-48d8-966f-8dac72e5b7bd" providerId="AD" clId="Web-{5180CEC6-DA8F-ACD2-82B8-36383F30AC23}"/>
    <pc:docChg chg="addSld modSld sldOrd">
      <pc:chgData name="Cristina Powers" userId="S::gv6830@wayne.edu::589d5d51-fefe-48d8-966f-8dac72e5b7bd" providerId="AD" clId="Web-{5180CEC6-DA8F-ACD2-82B8-36383F30AC23}" dt="2022-04-25T18:40:29.638" v="17"/>
      <pc:docMkLst>
        <pc:docMk/>
      </pc:docMkLst>
      <pc:sldChg chg="ord">
        <pc:chgData name="Cristina Powers" userId="S::gv6830@wayne.edu::589d5d51-fefe-48d8-966f-8dac72e5b7bd" providerId="AD" clId="Web-{5180CEC6-DA8F-ACD2-82B8-36383F30AC23}" dt="2022-04-25T18:40:29.638" v="17"/>
        <pc:sldMkLst>
          <pc:docMk/>
          <pc:sldMk cId="0" sldId="266"/>
        </pc:sldMkLst>
      </pc:sldChg>
      <pc:sldChg chg="addSp delSp modSp add replId">
        <pc:chgData name="Cristina Powers" userId="S::gv6830@wayne.edu::589d5d51-fefe-48d8-966f-8dac72e5b7bd" providerId="AD" clId="Web-{5180CEC6-DA8F-ACD2-82B8-36383F30AC23}" dt="2022-04-25T18:40:19.841" v="14"/>
        <pc:sldMkLst>
          <pc:docMk/>
          <pc:sldMk cId="733143092" sldId="313"/>
        </pc:sldMkLst>
        <pc:spChg chg="mod">
          <ac:chgData name="Cristina Powers" userId="S::gv6830@wayne.edu::589d5d51-fefe-48d8-966f-8dac72e5b7bd" providerId="AD" clId="Web-{5180CEC6-DA8F-ACD2-82B8-36383F30AC23}" dt="2022-04-25T18:40:11.106" v="12" actId="20577"/>
          <ac:spMkLst>
            <pc:docMk/>
            <pc:sldMk cId="733143092" sldId="313"/>
            <ac:spMk id="2" creationId="{F129A7CF-155A-F44E-6099-01F02FBC4B56}"/>
          </ac:spMkLst>
        </pc:spChg>
        <pc:spChg chg="add del">
          <ac:chgData name="Cristina Powers" userId="S::gv6830@wayne.edu::589d5d51-fefe-48d8-966f-8dac72e5b7bd" providerId="AD" clId="Web-{5180CEC6-DA8F-ACD2-82B8-36383F30AC23}" dt="2022-04-25T18:40:19.841" v="14"/>
          <ac:spMkLst>
            <pc:docMk/>
            <pc:sldMk cId="733143092" sldId="313"/>
            <ac:spMk id="4" creationId="{0F31CC7D-EF05-EAE7-D537-36778A811664}"/>
          </ac:spMkLst>
        </pc:spChg>
      </pc:sldChg>
      <pc:sldChg chg="add replId">
        <pc:chgData name="Cristina Powers" userId="S::gv6830@wayne.edu::589d5d51-fefe-48d8-966f-8dac72e5b7bd" providerId="AD" clId="Web-{5180CEC6-DA8F-ACD2-82B8-36383F30AC23}" dt="2022-04-25T18:40:25.529" v="15"/>
        <pc:sldMkLst>
          <pc:docMk/>
          <pc:sldMk cId="1640991168" sldId="314"/>
        </pc:sldMkLst>
      </pc:sldChg>
      <pc:sldChg chg="add replId">
        <pc:chgData name="Cristina Powers" userId="S::gv6830@wayne.edu::589d5d51-fefe-48d8-966f-8dac72e5b7bd" providerId="AD" clId="Web-{5180CEC6-DA8F-ACD2-82B8-36383F30AC23}" dt="2022-04-25T18:40:25.966" v="16"/>
        <pc:sldMkLst>
          <pc:docMk/>
          <pc:sldMk cId="3156094728" sldId="315"/>
        </pc:sldMkLst>
      </pc:sldChg>
    </pc:docChg>
  </pc:docChgLst>
  <pc:docChgLst>
    <pc:chgData name="Kylie Lee" userId="S::gw2217@wayne.edu::861e3470-e2c8-431d-8884-c28a5f68b185" providerId="AD" clId="Web-{08112014-FF54-7B62-8929-9435E56589EF}"/>
    <pc:docChg chg="delSld modSld sldOrd">
      <pc:chgData name="Kylie Lee" userId="S::gw2217@wayne.edu::861e3470-e2c8-431d-8884-c28a5f68b185" providerId="AD" clId="Web-{08112014-FF54-7B62-8929-9435E56589EF}" dt="2022-04-24T22:40:57.907" v="172" actId="1076"/>
      <pc:docMkLst>
        <pc:docMk/>
      </pc:docMkLst>
      <pc:sldChg chg="modSp">
        <pc:chgData name="Kylie Lee" userId="S::gw2217@wayne.edu::861e3470-e2c8-431d-8884-c28a5f68b185" providerId="AD" clId="Web-{08112014-FF54-7B62-8929-9435E56589EF}" dt="2022-04-24T22:17:58.460" v="0" actId="20577"/>
        <pc:sldMkLst>
          <pc:docMk/>
          <pc:sldMk cId="0" sldId="256"/>
        </pc:sldMkLst>
        <pc:spChg chg="mod">
          <ac:chgData name="Kylie Lee" userId="S::gw2217@wayne.edu::861e3470-e2c8-431d-8884-c28a5f68b185" providerId="AD" clId="Web-{08112014-FF54-7B62-8929-9435E56589EF}" dt="2022-04-24T22:17:58.460" v="0" actId="20577"/>
          <ac:spMkLst>
            <pc:docMk/>
            <pc:sldMk cId="0" sldId="256"/>
            <ac:spMk id="462" creationId="{00000000-0000-0000-0000-000000000000}"/>
          </ac:spMkLst>
        </pc:spChg>
      </pc:sldChg>
      <pc:sldChg chg="addSp delSp modSp">
        <pc:chgData name="Kylie Lee" userId="S::gw2217@wayne.edu::861e3470-e2c8-431d-8884-c28a5f68b185" providerId="AD" clId="Web-{08112014-FF54-7B62-8929-9435E56589EF}" dt="2022-04-24T22:40:57.907" v="172" actId="1076"/>
        <pc:sldMkLst>
          <pc:docMk/>
          <pc:sldMk cId="0" sldId="259"/>
        </pc:sldMkLst>
        <pc:spChg chg="mod">
          <ac:chgData name="Kylie Lee" userId="S::gw2217@wayne.edu::861e3470-e2c8-431d-8884-c28a5f68b185" providerId="AD" clId="Web-{08112014-FF54-7B62-8929-9435E56589EF}" dt="2022-04-24T22:40:57.907" v="172" actId="1076"/>
          <ac:spMkLst>
            <pc:docMk/>
            <pc:sldMk cId="0" sldId="259"/>
            <ac:spMk id="491" creationId="{00000000-0000-0000-0000-000000000000}"/>
          </ac:spMkLst>
        </pc:spChg>
        <pc:spChg chg="mod">
          <ac:chgData name="Kylie Lee" userId="S::gw2217@wayne.edu::861e3470-e2c8-431d-8884-c28a5f68b185" providerId="AD" clId="Web-{08112014-FF54-7B62-8929-9435E56589EF}" dt="2022-04-24T22:40:57.813" v="171" actId="1076"/>
          <ac:spMkLst>
            <pc:docMk/>
            <pc:sldMk cId="0" sldId="259"/>
            <ac:spMk id="492" creationId="{00000000-0000-0000-0000-000000000000}"/>
          </ac:spMkLst>
        </pc:spChg>
        <pc:picChg chg="add mod">
          <ac:chgData name="Kylie Lee" userId="S::gw2217@wayne.edu::861e3470-e2c8-431d-8884-c28a5f68b185" providerId="AD" clId="Web-{08112014-FF54-7B62-8929-9435E56589EF}" dt="2022-04-24T22:40:51.625" v="170" actId="1076"/>
          <ac:picMkLst>
            <pc:docMk/>
            <pc:sldMk cId="0" sldId="259"/>
            <ac:picMk id="2" creationId="{EDD95E1C-E0FB-6034-F2B9-99405613979C}"/>
          </ac:picMkLst>
        </pc:picChg>
        <pc:picChg chg="del">
          <ac:chgData name="Kylie Lee" userId="S::gw2217@wayne.edu::861e3470-e2c8-431d-8884-c28a5f68b185" providerId="AD" clId="Web-{08112014-FF54-7B62-8929-9435E56589EF}" dt="2022-04-24T22:39:30.891" v="158"/>
          <ac:picMkLst>
            <pc:docMk/>
            <pc:sldMk cId="0" sldId="259"/>
            <ac:picMk id="493" creationId="{00000000-0000-0000-0000-000000000000}"/>
          </ac:picMkLst>
        </pc:picChg>
      </pc:sldChg>
      <pc:sldChg chg="addSp delSp modSp">
        <pc:chgData name="Kylie Lee" userId="S::gw2217@wayne.edu::861e3470-e2c8-431d-8884-c28a5f68b185" providerId="AD" clId="Web-{08112014-FF54-7B62-8929-9435E56589EF}" dt="2022-04-24T22:30:01.535" v="113"/>
        <pc:sldMkLst>
          <pc:docMk/>
          <pc:sldMk cId="0" sldId="274"/>
        </pc:sldMkLst>
        <pc:spChg chg="add del mod">
          <ac:chgData name="Kylie Lee" userId="S::gw2217@wayne.edu::861e3470-e2c8-431d-8884-c28a5f68b185" providerId="AD" clId="Web-{08112014-FF54-7B62-8929-9435E56589EF}" dt="2022-04-24T22:30:01.535" v="113"/>
          <ac:spMkLst>
            <pc:docMk/>
            <pc:sldMk cId="0" sldId="274"/>
            <ac:spMk id="6" creationId="{EC15BF06-2554-4F92-2819-3EB02443CDDD}"/>
          </ac:spMkLst>
        </pc:spChg>
        <pc:spChg chg="mod">
          <ac:chgData name="Kylie Lee" userId="S::gw2217@wayne.edu::861e3470-e2c8-431d-8884-c28a5f68b185" providerId="AD" clId="Web-{08112014-FF54-7B62-8929-9435E56589EF}" dt="2022-04-24T22:18:25.366" v="3" actId="20577"/>
          <ac:spMkLst>
            <pc:docMk/>
            <pc:sldMk cId="0" sldId="274"/>
            <ac:spMk id="768" creationId="{00000000-0000-0000-0000-000000000000}"/>
          </ac:spMkLst>
        </pc:spChg>
        <pc:spChg chg="del">
          <ac:chgData name="Kylie Lee" userId="S::gw2217@wayne.edu::861e3470-e2c8-431d-8884-c28a5f68b185" providerId="AD" clId="Web-{08112014-FF54-7B62-8929-9435E56589EF}" dt="2022-04-24T22:29:53.753" v="111"/>
          <ac:spMkLst>
            <pc:docMk/>
            <pc:sldMk cId="0" sldId="274"/>
            <ac:spMk id="771" creationId="{00000000-0000-0000-0000-000000000000}"/>
          </ac:spMkLst>
        </pc:spChg>
        <pc:spChg chg="mod">
          <ac:chgData name="Kylie Lee" userId="S::gw2217@wayne.edu::861e3470-e2c8-431d-8884-c28a5f68b185" providerId="AD" clId="Web-{08112014-FF54-7B62-8929-9435E56589EF}" dt="2022-04-24T22:29:58.300" v="112" actId="1076"/>
          <ac:spMkLst>
            <pc:docMk/>
            <pc:sldMk cId="0" sldId="274"/>
            <ac:spMk id="772" creationId="{00000000-0000-0000-0000-000000000000}"/>
          </ac:spMkLst>
        </pc:spChg>
        <pc:picChg chg="del">
          <ac:chgData name="Kylie Lee" userId="S::gw2217@wayne.edu::861e3470-e2c8-431d-8884-c28a5f68b185" providerId="AD" clId="Web-{08112014-FF54-7B62-8929-9435E56589EF}" dt="2022-04-24T22:18:25.600" v="6"/>
          <ac:picMkLst>
            <pc:docMk/>
            <pc:sldMk cId="0" sldId="274"/>
            <ac:picMk id="2" creationId="{C1F3ACE5-4721-048F-C9BF-624B4C663D90}"/>
          </ac:picMkLst>
        </pc:picChg>
        <pc:picChg chg="del">
          <ac:chgData name="Kylie Lee" userId="S::gw2217@wayne.edu::861e3470-e2c8-431d-8884-c28a5f68b185" providerId="AD" clId="Web-{08112014-FF54-7B62-8929-9435E56589EF}" dt="2022-04-24T22:18:25.475" v="4"/>
          <ac:picMkLst>
            <pc:docMk/>
            <pc:sldMk cId="0" sldId="274"/>
            <ac:picMk id="3" creationId="{BB450BF3-1C2D-8A15-BBB4-961F5CBC97DF}"/>
          </ac:picMkLst>
        </pc:picChg>
        <pc:picChg chg="del">
          <ac:chgData name="Kylie Lee" userId="S::gw2217@wayne.edu::861e3470-e2c8-431d-8884-c28a5f68b185" providerId="AD" clId="Web-{08112014-FF54-7B62-8929-9435E56589EF}" dt="2022-04-24T22:18:25.569" v="5"/>
          <ac:picMkLst>
            <pc:docMk/>
            <pc:sldMk cId="0" sldId="274"/>
            <ac:picMk id="4" creationId="{A7A31F30-10CD-A011-452F-4251EE931EA5}"/>
          </ac:picMkLst>
        </pc:picChg>
      </pc:sldChg>
      <pc:sldChg chg="del">
        <pc:chgData name="Kylie Lee" userId="S::gw2217@wayne.edu::861e3470-e2c8-431d-8884-c28a5f68b185" providerId="AD" clId="Web-{08112014-FF54-7B62-8929-9435E56589EF}" dt="2022-04-24T22:31:14.628" v="146"/>
        <pc:sldMkLst>
          <pc:docMk/>
          <pc:sldMk cId="610156443" sldId="306"/>
        </pc:sldMkLst>
      </pc:sldChg>
      <pc:sldChg chg="delSp modSp">
        <pc:chgData name="Kylie Lee" userId="S::gw2217@wayne.edu::861e3470-e2c8-431d-8884-c28a5f68b185" providerId="AD" clId="Web-{08112014-FF54-7B62-8929-9435E56589EF}" dt="2022-04-24T22:32:47.112" v="154" actId="20577"/>
        <pc:sldMkLst>
          <pc:docMk/>
          <pc:sldMk cId="3401983664" sldId="307"/>
        </pc:sldMkLst>
        <pc:spChg chg="mod">
          <ac:chgData name="Kylie Lee" userId="S::gw2217@wayne.edu::861e3470-e2c8-431d-8884-c28a5f68b185" providerId="AD" clId="Web-{08112014-FF54-7B62-8929-9435E56589EF}" dt="2022-04-24T22:21:39.396" v="10" actId="20577"/>
          <ac:spMkLst>
            <pc:docMk/>
            <pc:sldMk cId="3401983664" sldId="307"/>
            <ac:spMk id="768" creationId="{00000000-0000-0000-0000-000000000000}"/>
          </ac:spMkLst>
        </pc:spChg>
        <pc:spChg chg="del mod">
          <ac:chgData name="Kylie Lee" userId="S::gw2217@wayne.edu::861e3470-e2c8-431d-8884-c28a5f68b185" providerId="AD" clId="Web-{08112014-FF54-7B62-8929-9435E56589EF}" dt="2022-04-24T22:27:18.895" v="72"/>
          <ac:spMkLst>
            <pc:docMk/>
            <pc:sldMk cId="3401983664" sldId="307"/>
            <ac:spMk id="771" creationId="{00000000-0000-0000-0000-000000000000}"/>
          </ac:spMkLst>
        </pc:spChg>
        <pc:spChg chg="mod">
          <ac:chgData name="Kylie Lee" userId="S::gw2217@wayne.edu::861e3470-e2c8-431d-8884-c28a5f68b185" providerId="AD" clId="Web-{08112014-FF54-7B62-8929-9435E56589EF}" dt="2022-04-24T22:32:47.112" v="154" actId="20577"/>
          <ac:spMkLst>
            <pc:docMk/>
            <pc:sldMk cId="3401983664" sldId="307"/>
            <ac:spMk id="772" creationId="{00000000-0000-0000-0000-000000000000}"/>
          </ac:spMkLst>
        </pc:spChg>
      </pc:sldChg>
      <pc:sldChg chg="addSp delSp modSp">
        <pc:chgData name="Kylie Lee" userId="S::gw2217@wayne.edu::861e3470-e2c8-431d-8884-c28a5f68b185" providerId="AD" clId="Web-{08112014-FF54-7B62-8929-9435E56589EF}" dt="2022-04-24T22:30:11.332" v="114"/>
        <pc:sldMkLst>
          <pc:docMk/>
          <pc:sldMk cId="3911457621" sldId="309"/>
        </pc:sldMkLst>
        <pc:spChg chg="add del mod">
          <ac:chgData name="Kylie Lee" userId="S::gw2217@wayne.edu::861e3470-e2c8-431d-8884-c28a5f68b185" providerId="AD" clId="Web-{08112014-FF54-7B62-8929-9435E56589EF}" dt="2022-04-24T22:30:11.332" v="114"/>
          <ac:spMkLst>
            <pc:docMk/>
            <pc:sldMk cId="3911457621" sldId="309"/>
            <ac:spMk id="4" creationId="{2422788E-97AA-B27C-5C8B-691F0B2EB73E}"/>
          </ac:spMkLst>
        </pc:spChg>
        <pc:spChg chg="mod">
          <ac:chgData name="Kylie Lee" userId="S::gw2217@wayne.edu::861e3470-e2c8-431d-8884-c28a5f68b185" providerId="AD" clId="Web-{08112014-FF54-7B62-8929-9435E56589EF}" dt="2022-04-24T22:21:24.334" v="8" actId="20577"/>
          <ac:spMkLst>
            <pc:docMk/>
            <pc:sldMk cId="3911457621" sldId="309"/>
            <ac:spMk id="768" creationId="{00000000-0000-0000-0000-000000000000}"/>
          </ac:spMkLst>
        </pc:spChg>
        <pc:spChg chg="del">
          <ac:chgData name="Kylie Lee" userId="S::gw2217@wayne.edu::861e3470-e2c8-431d-8884-c28a5f68b185" providerId="AD" clId="Web-{08112014-FF54-7B62-8929-9435E56589EF}" dt="2022-04-24T22:29:48.972" v="109"/>
          <ac:spMkLst>
            <pc:docMk/>
            <pc:sldMk cId="3911457621" sldId="309"/>
            <ac:spMk id="771" creationId="{00000000-0000-0000-0000-000000000000}"/>
          </ac:spMkLst>
        </pc:spChg>
        <pc:spChg chg="mod">
          <ac:chgData name="Kylie Lee" userId="S::gw2217@wayne.edu::861e3470-e2c8-431d-8884-c28a5f68b185" providerId="AD" clId="Web-{08112014-FF54-7B62-8929-9435E56589EF}" dt="2022-04-24T22:29:49.128" v="110" actId="1076"/>
          <ac:spMkLst>
            <pc:docMk/>
            <pc:sldMk cId="3911457621" sldId="309"/>
            <ac:spMk id="772" creationId="{00000000-0000-0000-0000-000000000000}"/>
          </ac:spMkLst>
        </pc:spChg>
        <pc:picChg chg="del">
          <ac:chgData name="Kylie Lee" userId="S::gw2217@wayne.edu::861e3470-e2c8-431d-8884-c28a5f68b185" providerId="AD" clId="Web-{08112014-FF54-7B62-8929-9435E56589EF}" dt="2022-04-24T22:29:43.300" v="108"/>
          <ac:picMkLst>
            <pc:docMk/>
            <pc:sldMk cId="3911457621" sldId="309"/>
            <ac:picMk id="2" creationId="{DD482CFE-D3DB-7569-2F66-3DC4377C73E2}"/>
          </ac:picMkLst>
        </pc:picChg>
      </pc:sldChg>
      <pc:sldChg chg="addSp delSp modSp ord">
        <pc:chgData name="Kylie Lee" userId="S::gw2217@wayne.edu::861e3470-e2c8-431d-8884-c28a5f68b185" providerId="AD" clId="Web-{08112014-FF54-7B62-8929-9435E56589EF}" dt="2022-04-24T22:32:53.425" v="157" actId="20577"/>
        <pc:sldMkLst>
          <pc:docMk/>
          <pc:sldMk cId="2593737715" sldId="310"/>
        </pc:sldMkLst>
        <pc:spChg chg="add del mod">
          <ac:chgData name="Kylie Lee" userId="S::gw2217@wayne.edu::861e3470-e2c8-431d-8884-c28a5f68b185" providerId="AD" clId="Web-{08112014-FF54-7B62-8929-9435E56589EF}" dt="2022-04-24T22:28:58.832" v="99"/>
          <ac:spMkLst>
            <pc:docMk/>
            <pc:sldMk cId="2593737715" sldId="310"/>
            <ac:spMk id="4" creationId="{35240A28-E000-FF66-D5CA-D423FD726600}"/>
          </ac:spMkLst>
        </pc:spChg>
        <pc:spChg chg="mod">
          <ac:chgData name="Kylie Lee" userId="S::gw2217@wayne.edu::861e3470-e2c8-431d-8884-c28a5f68b185" providerId="AD" clId="Web-{08112014-FF54-7B62-8929-9435E56589EF}" dt="2022-04-24T22:28:09.551" v="91" actId="20577"/>
          <ac:spMkLst>
            <pc:docMk/>
            <pc:sldMk cId="2593737715" sldId="310"/>
            <ac:spMk id="768" creationId="{00000000-0000-0000-0000-000000000000}"/>
          </ac:spMkLst>
        </pc:spChg>
        <pc:spChg chg="del">
          <ac:chgData name="Kylie Lee" userId="S::gw2217@wayne.edu::861e3470-e2c8-431d-8884-c28a5f68b185" providerId="AD" clId="Web-{08112014-FF54-7B62-8929-9435E56589EF}" dt="2022-04-24T22:28:34.848" v="98"/>
          <ac:spMkLst>
            <pc:docMk/>
            <pc:sldMk cId="2593737715" sldId="310"/>
            <ac:spMk id="771" creationId="{00000000-0000-0000-0000-000000000000}"/>
          </ac:spMkLst>
        </pc:spChg>
        <pc:spChg chg="mod">
          <ac:chgData name="Kylie Lee" userId="S::gw2217@wayne.edu::861e3470-e2c8-431d-8884-c28a5f68b185" providerId="AD" clId="Web-{08112014-FF54-7B62-8929-9435E56589EF}" dt="2022-04-24T22:32:53.425" v="157" actId="20577"/>
          <ac:spMkLst>
            <pc:docMk/>
            <pc:sldMk cId="2593737715" sldId="310"/>
            <ac:spMk id="772" creationId="{00000000-0000-0000-0000-000000000000}"/>
          </ac:spMkLst>
        </pc:spChg>
        <pc:picChg chg="del">
          <ac:chgData name="Kylie Lee" userId="S::gw2217@wayne.edu::861e3470-e2c8-431d-8884-c28a5f68b185" providerId="AD" clId="Web-{08112014-FF54-7B62-8929-9435E56589EF}" dt="2022-04-24T22:28:10.051" v="92"/>
          <ac:picMkLst>
            <pc:docMk/>
            <pc:sldMk cId="2593737715" sldId="310"/>
            <ac:picMk id="2" creationId="{A187F030-F5B2-B88C-BD8A-78340DFFCD7F}"/>
          </ac:picMkLst>
        </pc:picChg>
      </pc:sldChg>
      <pc:sldChg chg="addSp delSp modSp">
        <pc:chgData name="Kylie Lee" userId="S::gw2217@wayne.edu::861e3470-e2c8-431d-8884-c28a5f68b185" providerId="AD" clId="Web-{08112014-FF54-7B62-8929-9435E56589EF}" dt="2022-04-24T22:31:10.269" v="145" actId="20577"/>
        <pc:sldMkLst>
          <pc:docMk/>
          <pc:sldMk cId="2206951772" sldId="312"/>
        </pc:sldMkLst>
        <pc:spChg chg="mod">
          <ac:chgData name="Kylie Lee" userId="S::gw2217@wayne.edu::861e3470-e2c8-431d-8884-c28a5f68b185" providerId="AD" clId="Web-{08112014-FF54-7B62-8929-9435E56589EF}" dt="2022-04-24T22:26:48.379" v="69" actId="20577"/>
          <ac:spMkLst>
            <pc:docMk/>
            <pc:sldMk cId="2206951772" sldId="312"/>
            <ac:spMk id="2" creationId="{F129A7CF-155A-F44E-6099-01F02FBC4B56}"/>
          </ac:spMkLst>
        </pc:spChg>
        <pc:spChg chg="add del mod">
          <ac:chgData name="Kylie Lee" userId="S::gw2217@wayne.edu::861e3470-e2c8-431d-8884-c28a5f68b185" providerId="AD" clId="Web-{08112014-FF54-7B62-8929-9435E56589EF}" dt="2022-04-24T22:22:34.224" v="48"/>
          <ac:spMkLst>
            <pc:docMk/>
            <pc:sldMk cId="2206951772" sldId="312"/>
            <ac:spMk id="3" creationId="{C9B971EB-B83F-457B-26EF-71F8875D2CF8}"/>
          </ac:spMkLst>
        </pc:spChg>
        <pc:spChg chg="add del mod">
          <ac:chgData name="Kylie Lee" userId="S::gw2217@wayne.edu::861e3470-e2c8-431d-8884-c28a5f68b185" providerId="AD" clId="Web-{08112014-FF54-7B62-8929-9435E56589EF}" dt="2022-04-24T22:22:49.177" v="52"/>
          <ac:spMkLst>
            <pc:docMk/>
            <pc:sldMk cId="2206951772" sldId="312"/>
            <ac:spMk id="7" creationId="{2567EFA2-B7EF-29D9-22ED-BD8C8822FCBD}"/>
          </ac:spMkLst>
        </pc:spChg>
        <pc:spChg chg="add del mod">
          <ac:chgData name="Kylie Lee" userId="S::gw2217@wayne.edu::861e3470-e2c8-431d-8884-c28a5f68b185" providerId="AD" clId="Web-{08112014-FF54-7B62-8929-9435E56589EF}" dt="2022-04-24T22:30:58.831" v="127"/>
          <ac:spMkLst>
            <pc:docMk/>
            <pc:sldMk cId="2206951772" sldId="312"/>
            <ac:spMk id="8" creationId="{8192F0F4-7407-9264-D8DF-8DA1E00C8156}"/>
          </ac:spMkLst>
        </pc:spChg>
        <pc:spChg chg="add mod">
          <ac:chgData name="Kylie Lee" userId="S::gw2217@wayne.edu::861e3470-e2c8-431d-8884-c28a5f68b185" providerId="AD" clId="Web-{08112014-FF54-7B62-8929-9435E56589EF}" dt="2022-04-24T22:31:10.269" v="145" actId="20577"/>
          <ac:spMkLst>
            <pc:docMk/>
            <pc:sldMk cId="2206951772" sldId="312"/>
            <ac:spMk id="10" creationId="{387CD5CA-6BB3-E980-F7BB-5CA34BB778D9}"/>
          </ac:spMkLst>
        </pc:spChg>
        <pc:picChg chg="del">
          <ac:chgData name="Kylie Lee" userId="S::gw2217@wayne.edu::861e3470-e2c8-431d-8884-c28a5f68b185" providerId="AD" clId="Web-{08112014-FF54-7B62-8929-9435E56589EF}" dt="2022-04-24T22:22:20.256" v="42"/>
          <ac:picMkLst>
            <pc:docMk/>
            <pc:sldMk cId="2206951772" sldId="312"/>
            <ac:picMk id="4" creationId="{AA5567D5-D50F-CB6C-5E8A-DF65A0468FE4}"/>
          </ac:picMkLst>
        </pc:picChg>
        <pc:picChg chg="del">
          <ac:chgData name="Kylie Lee" userId="S::gw2217@wayne.edu::861e3470-e2c8-431d-8884-c28a5f68b185" providerId="AD" clId="Web-{08112014-FF54-7B62-8929-9435E56589EF}" dt="2022-04-24T22:22:21.552" v="43"/>
          <ac:picMkLst>
            <pc:docMk/>
            <pc:sldMk cId="2206951772" sldId="312"/>
            <ac:picMk id="5" creationId="{1F8183D7-12F8-2055-78B8-AC731C406A5A}"/>
          </ac:picMkLst>
        </pc:picChg>
        <pc:picChg chg="del">
          <ac:chgData name="Kylie Lee" userId="S::gw2217@wayne.edu::861e3470-e2c8-431d-8884-c28a5f68b185" providerId="AD" clId="Web-{08112014-FF54-7B62-8929-9435E56589EF}" dt="2022-04-24T22:22:22.709" v="44"/>
          <ac:picMkLst>
            <pc:docMk/>
            <pc:sldMk cId="2206951772" sldId="312"/>
            <ac:picMk id="6" creationId="{199D3AD4-6B79-BDFA-77BF-D4E8948DC676}"/>
          </ac:picMkLst>
        </pc:picChg>
      </pc:sldChg>
      <pc:sldChg chg="del">
        <pc:chgData name="Kylie Lee" userId="S::gw2217@wayne.edu::861e3470-e2c8-431d-8884-c28a5f68b185" providerId="AD" clId="Web-{08112014-FF54-7B62-8929-9435E56589EF}" dt="2022-04-24T22:31:15.441" v="147"/>
        <pc:sldMkLst>
          <pc:docMk/>
          <pc:sldMk cId="217331339" sldId="313"/>
        </pc:sldMkLst>
      </pc:sldChg>
      <pc:sldChg chg="del">
        <pc:chgData name="Kylie Lee" userId="S::gw2217@wayne.edu::861e3470-e2c8-431d-8884-c28a5f68b185" providerId="AD" clId="Web-{08112014-FF54-7B62-8929-9435E56589EF}" dt="2022-04-24T22:31:16.128" v="148"/>
        <pc:sldMkLst>
          <pc:docMk/>
          <pc:sldMk cId="2988088214" sldId="314"/>
        </pc:sldMkLst>
      </pc:sldChg>
    </pc:docChg>
  </pc:docChgLst>
  <pc:docChgLst>
    <pc:chgData name="Kylie Lee" userId="S::gw2217@wayne.edu::861e3470-e2c8-431d-8884-c28a5f68b185" providerId="AD" clId="Web-{2EE9B96B-D8D5-3E90-1FE9-5C2D4B5AB568}"/>
    <pc:docChg chg="modSld">
      <pc:chgData name="Kylie Lee" userId="S::gw2217@wayne.edu::861e3470-e2c8-431d-8884-c28a5f68b185" providerId="AD" clId="Web-{2EE9B96B-D8D5-3E90-1FE9-5C2D4B5AB568}" dt="2022-04-27T15:26:13.857" v="5" actId="1076"/>
      <pc:docMkLst>
        <pc:docMk/>
      </pc:docMkLst>
      <pc:sldChg chg="addSp modSp">
        <pc:chgData name="Kylie Lee" userId="S::gw2217@wayne.edu::861e3470-e2c8-431d-8884-c28a5f68b185" providerId="AD" clId="Web-{2EE9B96B-D8D5-3E90-1FE9-5C2D4B5AB568}" dt="2022-04-27T15:26:13.857" v="5" actId="1076"/>
        <pc:sldMkLst>
          <pc:docMk/>
          <pc:sldMk cId="3911457621" sldId="309"/>
        </pc:sldMkLst>
        <pc:picChg chg="add mod">
          <ac:chgData name="Kylie Lee" userId="S::gw2217@wayne.edu::861e3470-e2c8-431d-8884-c28a5f68b185" providerId="AD" clId="Web-{2EE9B96B-D8D5-3E90-1FE9-5C2D4B5AB568}" dt="2022-04-27T15:24:04.640" v="3" actId="1076"/>
          <ac:picMkLst>
            <pc:docMk/>
            <pc:sldMk cId="3911457621" sldId="309"/>
            <ac:picMk id="2" creationId="{32A80167-DD9A-2046-26F0-C669B82B7647}"/>
          </ac:picMkLst>
        </pc:picChg>
        <pc:picChg chg="add mod">
          <ac:chgData name="Kylie Lee" userId="S::gw2217@wayne.edu::861e3470-e2c8-431d-8884-c28a5f68b185" providerId="AD" clId="Web-{2EE9B96B-D8D5-3E90-1FE9-5C2D4B5AB568}" dt="2022-04-27T15:26:13.857" v="5" actId="1076"/>
          <ac:picMkLst>
            <pc:docMk/>
            <pc:sldMk cId="3911457621" sldId="309"/>
            <ac:picMk id="5" creationId="{D5D9C12B-D8D7-9E01-9D9C-365349050B5C}"/>
          </ac:picMkLst>
        </pc:picChg>
      </pc:sldChg>
    </pc:docChg>
  </pc:docChgLst>
  <pc:docChgLst>
    <pc:chgData name="Anthony Jones" userId="S::go3311@wayne.edu::c0735894-2664-482c-bf09-f04aa6fc9096" providerId="AD" clId="Web-{869113C7-B49B-1327-10A9-797E8EB05FBD}"/>
    <pc:docChg chg="modSld">
      <pc:chgData name="Anthony Jones" userId="S::go3311@wayne.edu::c0735894-2664-482c-bf09-f04aa6fc9096" providerId="AD" clId="Web-{869113C7-B49B-1327-10A9-797E8EB05FBD}" dt="2022-04-25T21:06:34.104" v="152" actId="20577"/>
      <pc:docMkLst>
        <pc:docMk/>
      </pc:docMkLst>
      <pc:sldChg chg="modSp">
        <pc:chgData name="Anthony Jones" userId="S::go3311@wayne.edu::c0735894-2664-482c-bf09-f04aa6fc9096" providerId="AD" clId="Web-{869113C7-B49B-1327-10A9-797E8EB05FBD}" dt="2022-04-25T21:03:15.715" v="84" actId="14100"/>
        <pc:sldMkLst>
          <pc:docMk/>
          <pc:sldMk cId="0" sldId="274"/>
        </pc:sldMkLst>
        <pc:spChg chg="mod">
          <ac:chgData name="Anthony Jones" userId="S::go3311@wayne.edu::c0735894-2664-482c-bf09-f04aa6fc9096" providerId="AD" clId="Web-{869113C7-B49B-1327-10A9-797E8EB05FBD}" dt="2022-04-25T21:03:15.715" v="84" actId="14100"/>
          <ac:spMkLst>
            <pc:docMk/>
            <pc:sldMk cId="0" sldId="274"/>
            <ac:spMk id="772" creationId="{00000000-0000-0000-0000-000000000000}"/>
          </ac:spMkLst>
        </pc:spChg>
      </pc:sldChg>
      <pc:sldChg chg="modSp">
        <pc:chgData name="Anthony Jones" userId="S::go3311@wayne.edu::c0735894-2664-482c-bf09-f04aa6fc9096" providerId="AD" clId="Web-{869113C7-B49B-1327-10A9-797E8EB05FBD}" dt="2022-04-25T21:06:34.104" v="152" actId="20577"/>
        <pc:sldMkLst>
          <pc:docMk/>
          <pc:sldMk cId="2593737715" sldId="310"/>
        </pc:sldMkLst>
        <pc:spChg chg="mod">
          <ac:chgData name="Anthony Jones" userId="S::go3311@wayne.edu::c0735894-2664-482c-bf09-f04aa6fc9096" providerId="AD" clId="Web-{869113C7-B49B-1327-10A9-797E8EB05FBD}" dt="2022-04-25T21:06:34.104" v="152" actId="20577"/>
          <ac:spMkLst>
            <pc:docMk/>
            <pc:sldMk cId="2593737715" sldId="310"/>
            <ac:spMk id="772" creationId="{00000000-0000-0000-0000-000000000000}"/>
          </ac:spMkLst>
        </pc:spChg>
      </pc:sldChg>
    </pc:docChg>
  </pc:docChgLst>
  <pc:docChgLst>
    <pc:chgData name="Anthony Jones" userId="S::go3311@wayne.edu::c0735894-2664-482c-bf09-f04aa6fc9096" providerId="AD" clId="Web-{D0B82179-5CD6-5CC0-825D-F85F41687700}"/>
    <pc:docChg chg="modSld">
      <pc:chgData name="Anthony Jones" userId="S::go3311@wayne.edu::c0735894-2664-482c-bf09-f04aa6fc9096" providerId="AD" clId="Web-{D0B82179-5CD6-5CC0-825D-F85F41687700}" dt="2022-04-27T00:36:37.151" v="8" actId="20577"/>
      <pc:docMkLst>
        <pc:docMk/>
      </pc:docMkLst>
      <pc:sldChg chg="modSp">
        <pc:chgData name="Anthony Jones" userId="S::go3311@wayne.edu::c0735894-2664-482c-bf09-f04aa6fc9096" providerId="AD" clId="Web-{D0B82179-5CD6-5CC0-825D-F85F41687700}" dt="2022-04-27T00:36:37.151" v="8" actId="20577"/>
        <pc:sldMkLst>
          <pc:docMk/>
          <pc:sldMk cId="0" sldId="274"/>
        </pc:sldMkLst>
        <pc:spChg chg="mod">
          <ac:chgData name="Anthony Jones" userId="S::go3311@wayne.edu::c0735894-2664-482c-bf09-f04aa6fc9096" providerId="AD" clId="Web-{D0B82179-5CD6-5CC0-825D-F85F41687700}" dt="2022-04-27T00:36:37.151" v="8" actId="20577"/>
          <ac:spMkLst>
            <pc:docMk/>
            <pc:sldMk cId="0" sldId="274"/>
            <ac:spMk id="772" creationId="{00000000-0000-0000-0000-000000000000}"/>
          </ac:spMkLst>
        </pc:spChg>
      </pc:sldChg>
    </pc:docChg>
  </pc:docChgLst>
  <pc:docChgLst>
    <pc:chgData name="Kylie Lee" userId="S::gw2217@wayne.edu::861e3470-e2c8-431d-8884-c28a5f68b185" providerId="AD" clId="Web-{BE11F81F-FC6A-79C0-0229-0E84940B8944}"/>
    <pc:docChg chg="modSld">
      <pc:chgData name="Kylie Lee" userId="S::gw2217@wayne.edu::861e3470-e2c8-431d-8884-c28a5f68b185" providerId="AD" clId="Web-{BE11F81F-FC6A-79C0-0229-0E84940B8944}" dt="2022-04-27T00:09:27.385" v="11" actId="1076"/>
      <pc:docMkLst>
        <pc:docMk/>
      </pc:docMkLst>
      <pc:sldChg chg="addSp modSp">
        <pc:chgData name="Kylie Lee" userId="S::gw2217@wayne.edu::861e3470-e2c8-431d-8884-c28a5f68b185" providerId="AD" clId="Web-{BE11F81F-FC6A-79C0-0229-0E84940B8944}" dt="2022-04-27T00:09:27.385" v="11" actId="1076"/>
        <pc:sldMkLst>
          <pc:docMk/>
          <pc:sldMk cId="2206951772" sldId="312"/>
        </pc:sldMkLst>
        <pc:picChg chg="mod">
          <ac:chgData name="Kylie Lee" userId="S::gw2217@wayne.edu::861e3470-e2c8-431d-8884-c28a5f68b185" providerId="AD" clId="Web-{BE11F81F-FC6A-79C0-0229-0E84940B8944}" dt="2022-04-27T00:09:27.385" v="11" actId="1076"/>
          <ac:picMkLst>
            <pc:docMk/>
            <pc:sldMk cId="2206951772" sldId="312"/>
            <ac:picMk id="3" creationId="{69E1AB07-8455-3584-D5F6-04A991984966}"/>
          </ac:picMkLst>
        </pc:picChg>
        <pc:picChg chg="add mod">
          <ac:chgData name="Kylie Lee" userId="S::gw2217@wayne.edu::861e3470-e2c8-431d-8884-c28a5f68b185" providerId="AD" clId="Web-{BE11F81F-FC6A-79C0-0229-0E84940B8944}" dt="2022-04-27T00:09:25.323" v="10" actId="14100"/>
          <ac:picMkLst>
            <pc:docMk/>
            <pc:sldMk cId="2206951772" sldId="312"/>
            <ac:picMk id="4" creationId="{0FF6E4E3-5595-6118-4844-3D33C0156A69}"/>
          </ac:picMkLst>
        </pc:picChg>
      </pc:sldChg>
    </pc:docChg>
  </pc:docChgLst>
  <pc:docChgLst>
    <pc:chgData name="Cristina Powers" userId="S::gv6830@wayne.edu::589d5d51-fefe-48d8-966f-8dac72e5b7bd" providerId="AD" clId="Web-{078B5CAC-65C1-A881-58EA-4F05A95615ED}"/>
    <pc:docChg chg="addSld modSld">
      <pc:chgData name="Cristina Powers" userId="S::gv6830@wayne.edu::589d5d51-fefe-48d8-966f-8dac72e5b7bd" providerId="AD" clId="Web-{078B5CAC-65C1-A881-58EA-4F05A95615ED}" dt="2022-03-28T14:19:07.623" v="71" actId="20577"/>
      <pc:docMkLst>
        <pc:docMk/>
      </pc:docMkLst>
      <pc:sldChg chg="modSp">
        <pc:chgData name="Cristina Powers" userId="S::gv6830@wayne.edu::589d5d51-fefe-48d8-966f-8dac72e5b7bd" providerId="AD" clId="Web-{078B5CAC-65C1-A881-58EA-4F05A95615ED}" dt="2022-03-28T14:19:07.623" v="71" actId="20577"/>
        <pc:sldMkLst>
          <pc:docMk/>
          <pc:sldMk cId="3911457621" sldId="309"/>
        </pc:sldMkLst>
        <pc:spChg chg="mod">
          <ac:chgData name="Cristina Powers" userId="S::gv6830@wayne.edu::589d5d51-fefe-48d8-966f-8dac72e5b7bd" providerId="AD" clId="Web-{078B5CAC-65C1-A881-58EA-4F05A95615ED}" dt="2022-03-28T14:19:07.623" v="71" actId="20577"/>
          <ac:spMkLst>
            <pc:docMk/>
            <pc:sldMk cId="3911457621" sldId="309"/>
            <ac:spMk id="772" creationId="{00000000-0000-0000-0000-000000000000}"/>
          </ac:spMkLst>
        </pc:spChg>
      </pc:sldChg>
      <pc:sldChg chg="addSp delSp modSp add">
        <pc:chgData name="Cristina Powers" userId="S::gv6830@wayne.edu::589d5d51-fefe-48d8-966f-8dac72e5b7bd" providerId="AD" clId="Web-{078B5CAC-65C1-A881-58EA-4F05A95615ED}" dt="2022-03-28T14:13:49.716" v="9" actId="1076"/>
        <pc:sldMkLst>
          <pc:docMk/>
          <pc:sldMk cId="19836039" sldId="311"/>
        </pc:sldMkLst>
        <pc:spChg chg="del mod">
          <ac:chgData name="Cristina Powers" userId="S::gv6830@wayne.edu::589d5d51-fefe-48d8-966f-8dac72e5b7bd" providerId="AD" clId="Web-{078B5CAC-65C1-A881-58EA-4F05A95615ED}" dt="2022-03-28T14:12:01.841" v="3"/>
          <ac:spMkLst>
            <pc:docMk/>
            <pc:sldMk cId="19836039" sldId="311"/>
            <ac:spMk id="771" creationId="{00000000-0000-0000-0000-000000000000}"/>
          </ac:spMkLst>
        </pc:spChg>
        <pc:spChg chg="mod">
          <ac:chgData name="Cristina Powers" userId="S::gv6830@wayne.edu::589d5d51-fefe-48d8-966f-8dac72e5b7bd" providerId="AD" clId="Web-{078B5CAC-65C1-A881-58EA-4F05A95615ED}" dt="2022-03-28T14:12:01.997" v="4" actId="20577"/>
          <ac:spMkLst>
            <pc:docMk/>
            <pc:sldMk cId="19836039" sldId="311"/>
            <ac:spMk id="772" creationId="{00000000-0000-0000-0000-000000000000}"/>
          </ac:spMkLst>
        </pc:spChg>
        <pc:picChg chg="add mod">
          <ac:chgData name="Cristina Powers" userId="S::gv6830@wayne.edu::589d5d51-fefe-48d8-966f-8dac72e5b7bd" providerId="AD" clId="Web-{078B5CAC-65C1-A881-58EA-4F05A95615ED}" dt="2022-03-28T14:13:49.716" v="9" actId="1076"/>
          <ac:picMkLst>
            <pc:docMk/>
            <pc:sldMk cId="19836039" sldId="311"/>
            <ac:picMk id="2" creationId="{BA6B3AC2-ABF7-A7E5-FA44-090F98665F5F}"/>
          </ac:picMkLst>
        </pc:picChg>
      </pc:sldChg>
    </pc:docChg>
  </pc:docChgLst>
  <pc:docChgLst>
    <pc:chgData name="Kelly Whitlock" userId="S::fr6097@wayne.edu::b0788873-d2ef-4e38-a8f2-f03db89739f7" providerId="AD" clId="Web-{0E8FDC42-1360-4FD9-38EC-F72FE1AAACDA}"/>
    <pc:docChg chg="addSld delSld modSld">
      <pc:chgData name="Kelly Whitlock" userId="S::fr6097@wayne.edu::b0788873-d2ef-4e38-a8f2-f03db89739f7" providerId="AD" clId="Web-{0E8FDC42-1360-4FD9-38EC-F72FE1AAACDA}" dt="2022-04-27T14:52:20.526" v="416"/>
      <pc:docMkLst>
        <pc:docMk/>
      </pc:docMkLst>
      <pc:sldChg chg="addSp delSp modSp">
        <pc:chgData name="Kelly Whitlock" userId="S::fr6097@wayne.edu::b0788873-d2ef-4e38-a8f2-f03db89739f7" providerId="AD" clId="Web-{0E8FDC42-1360-4FD9-38EC-F72FE1AAACDA}" dt="2022-04-27T14:52:20.526" v="416"/>
        <pc:sldMkLst>
          <pc:docMk/>
          <pc:sldMk cId="3911457621" sldId="309"/>
        </pc:sldMkLst>
        <pc:spChg chg="mod">
          <ac:chgData name="Kelly Whitlock" userId="S::fr6097@wayne.edu::b0788873-d2ef-4e38-a8f2-f03db89739f7" providerId="AD" clId="Web-{0E8FDC42-1360-4FD9-38EC-F72FE1AAACDA}" dt="2022-04-27T14:33:07.542" v="136" actId="20577"/>
          <ac:spMkLst>
            <pc:docMk/>
            <pc:sldMk cId="3911457621" sldId="309"/>
            <ac:spMk id="772" creationId="{00000000-0000-0000-0000-000000000000}"/>
          </ac:spMkLst>
        </pc:spChg>
        <pc:picChg chg="add del mod modCrop">
          <ac:chgData name="Kelly Whitlock" userId="S::fr6097@wayne.edu::b0788873-d2ef-4e38-a8f2-f03db89739f7" providerId="AD" clId="Web-{0E8FDC42-1360-4FD9-38EC-F72FE1AAACDA}" dt="2022-04-27T14:20:36.833" v="9"/>
          <ac:picMkLst>
            <pc:docMk/>
            <pc:sldMk cId="3911457621" sldId="309"/>
            <ac:picMk id="2" creationId="{91E7537E-85A3-4E39-9FC2-6C6E17B2CD3B}"/>
          </ac:picMkLst>
        </pc:picChg>
        <pc:picChg chg="add mod">
          <ac:chgData name="Kelly Whitlock" userId="S::fr6097@wayne.edu::b0788873-d2ef-4e38-a8f2-f03db89739f7" providerId="AD" clId="Web-{0E8FDC42-1360-4FD9-38EC-F72FE1AAACDA}" dt="2022-04-27T14:32:14.855" v="117" actId="1076"/>
          <ac:picMkLst>
            <pc:docMk/>
            <pc:sldMk cId="3911457621" sldId="309"/>
            <ac:picMk id="3" creationId="{A64F948D-3062-7990-2E29-1F9E69F72A9B}"/>
          </ac:picMkLst>
        </pc:picChg>
        <pc:picChg chg="add mod">
          <ac:chgData name="Kelly Whitlock" userId="S::fr6097@wayne.edu::b0788873-d2ef-4e38-a8f2-f03db89739f7" providerId="AD" clId="Web-{0E8FDC42-1360-4FD9-38EC-F72FE1AAACDA}" dt="2022-04-27T14:32:14.949" v="118" actId="1076"/>
          <ac:picMkLst>
            <pc:docMk/>
            <pc:sldMk cId="3911457621" sldId="309"/>
            <ac:picMk id="4" creationId="{C411BED3-48E5-64F1-06B9-398AF8016B3B}"/>
          </ac:picMkLst>
        </pc:picChg>
        <pc:picChg chg="add del mod ord">
          <ac:chgData name="Kelly Whitlock" userId="S::fr6097@wayne.edu::b0788873-d2ef-4e38-a8f2-f03db89739f7" providerId="AD" clId="Web-{0E8FDC42-1360-4FD9-38EC-F72FE1AAACDA}" dt="2022-04-27T14:52:20.526" v="416"/>
          <ac:picMkLst>
            <pc:docMk/>
            <pc:sldMk cId="3911457621" sldId="309"/>
            <ac:picMk id="5" creationId="{83FEFCDF-561D-9749-091D-E6A6C5694618}"/>
          </ac:picMkLst>
        </pc:picChg>
        <pc:picChg chg="add del mod">
          <ac:chgData name="Kelly Whitlock" userId="S::fr6097@wayne.edu::b0788873-d2ef-4e38-a8f2-f03db89739f7" providerId="AD" clId="Web-{0E8FDC42-1360-4FD9-38EC-F72FE1AAACDA}" dt="2022-04-27T14:38:34.162" v="170"/>
          <ac:picMkLst>
            <pc:docMk/>
            <pc:sldMk cId="3911457621" sldId="309"/>
            <ac:picMk id="6" creationId="{DC0FB56E-6652-6390-A5D4-535EB3FDA6E5}"/>
          </ac:picMkLst>
        </pc:picChg>
        <pc:picChg chg="add del mod">
          <ac:chgData name="Kelly Whitlock" userId="S::fr6097@wayne.edu::b0788873-d2ef-4e38-a8f2-f03db89739f7" providerId="AD" clId="Web-{0E8FDC42-1360-4FD9-38EC-F72FE1AAACDA}" dt="2022-04-27T14:52:17.198" v="415"/>
          <ac:picMkLst>
            <pc:docMk/>
            <pc:sldMk cId="3911457621" sldId="309"/>
            <ac:picMk id="7" creationId="{624A71B0-C01D-7226-3ACF-56397CC0D25C}"/>
          </ac:picMkLst>
        </pc:picChg>
      </pc:sldChg>
      <pc:sldChg chg="addSp delSp modSp add replId">
        <pc:chgData name="Kelly Whitlock" userId="S::fr6097@wayne.edu::b0788873-d2ef-4e38-a8f2-f03db89739f7" providerId="AD" clId="Web-{0E8FDC42-1360-4FD9-38EC-F72FE1AAACDA}" dt="2022-04-27T14:42:29.847" v="256" actId="20577"/>
        <pc:sldMkLst>
          <pc:docMk/>
          <pc:sldMk cId="1394013844" sldId="316"/>
        </pc:sldMkLst>
        <pc:spChg chg="mod">
          <ac:chgData name="Kelly Whitlock" userId="S::fr6097@wayne.edu::b0788873-d2ef-4e38-a8f2-f03db89739f7" providerId="AD" clId="Web-{0E8FDC42-1360-4FD9-38EC-F72FE1AAACDA}" dt="2022-04-27T14:42:29.847" v="256" actId="20577"/>
          <ac:spMkLst>
            <pc:docMk/>
            <pc:sldMk cId="1394013844" sldId="316"/>
            <ac:spMk id="768" creationId="{00000000-0000-0000-0000-000000000000}"/>
          </ac:spMkLst>
        </pc:spChg>
        <pc:spChg chg="mod">
          <ac:chgData name="Kelly Whitlock" userId="S::fr6097@wayne.edu::b0788873-d2ef-4e38-a8f2-f03db89739f7" providerId="AD" clId="Web-{0E8FDC42-1360-4FD9-38EC-F72FE1AAACDA}" dt="2022-04-27T14:31:11.871" v="109" actId="20577"/>
          <ac:spMkLst>
            <pc:docMk/>
            <pc:sldMk cId="1394013844" sldId="316"/>
            <ac:spMk id="772" creationId="{00000000-0000-0000-0000-000000000000}"/>
          </ac:spMkLst>
        </pc:spChg>
        <pc:picChg chg="add mod ord">
          <ac:chgData name="Kelly Whitlock" userId="S::fr6097@wayne.edu::b0788873-d2ef-4e38-a8f2-f03db89739f7" providerId="AD" clId="Web-{0E8FDC42-1360-4FD9-38EC-F72FE1AAACDA}" dt="2022-04-27T14:28:00.796" v="36"/>
          <ac:picMkLst>
            <pc:docMk/>
            <pc:sldMk cId="1394013844" sldId="316"/>
            <ac:picMk id="2" creationId="{5F8D353A-955D-5F70-AA97-CEE8561F818D}"/>
          </ac:picMkLst>
        </pc:picChg>
        <pc:picChg chg="del">
          <ac:chgData name="Kelly Whitlock" userId="S::fr6097@wayne.edu::b0788873-d2ef-4e38-a8f2-f03db89739f7" providerId="AD" clId="Web-{0E8FDC42-1360-4FD9-38EC-F72FE1AAACDA}" dt="2022-04-27T14:23:38.377" v="20"/>
          <ac:picMkLst>
            <pc:docMk/>
            <pc:sldMk cId="1394013844" sldId="316"/>
            <ac:picMk id="3" creationId="{A64F948D-3062-7990-2E29-1F9E69F72A9B}"/>
          </ac:picMkLst>
        </pc:picChg>
        <pc:picChg chg="del">
          <ac:chgData name="Kelly Whitlock" userId="S::fr6097@wayne.edu::b0788873-d2ef-4e38-a8f2-f03db89739f7" providerId="AD" clId="Web-{0E8FDC42-1360-4FD9-38EC-F72FE1AAACDA}" dt="2022-04-27T14:23:56.033" v="23"/>
          <ac:picMkLst>
            <pc:docMk/>
            <pc:sldMk cId="1394013844" sldId="316"/>
            <ac:picMk id="4" creationId="{C411BED3-48E5-64F1-06B9-398AF8016B3B}"/>
          </ac:picMkLst>
        </pc:picChg>
        <pc:picChg chg="add mod ord">
          <ac:chgData name="Kelly Whitlock" userId="S::fr6097@wayne.edu::b0788873-d2ef-4e38-a8f2-f03db89739f7" providerId="AD" clId="Web-{0E8FDC42-1360-4FD9-38EC-F72FE1AAACDA}" dt="2022-04-27T14:27:57.780" v="34" actId="1076"/>
          <ac:picMkLst>
            <pc:docMk/>
            <pc:sldMk cId="1394013844" sldId="316"/>
            <ac:picMk id="5" creationId="{6BA8B963-3D73-C77F-523A-A4B318929259}"/>
          </ac:picMkLst>
        </pc:picChg>
        <pc:picChg chg="add mod">
          <ac:chgData name="Kelly Whitlock" userId="S::fr6097@wayne.edu::b0788873-d2ef-4e38-a8f2-f03db89739f7" providerId="AD" clId="Web-{0E8FDC42-1360-4FD9-38EC-F72FE1AAACDA}" dt="2022-04-27T14:28:00.765" v="35" actId="1076"/>
          <ac:picMkLst>
            <pc:docMk/>
            <pc:sldMk cId="1394013844" sldId="316"/>
            <ac:picMk id="6" creationId="{633C2F8D-1898-FBDE-43B9-89B09EEE120A}"/>
          </ac:picMkLst>
        </pc:picChg>
        <pc:picChg chg="add mod">
          <ac:chgData name="Kelly Whitlock" userId="S::fr6097@wayne.edu::b0788873-d2ef-4e38-a8f2-f03db89739f7" providerId="AD" clId="Web-{0E8FDC42-1360-4FD9-38EC-F72FE1AAACDA}" dt="2022-04-27T14:27:54.640" v="33" actId="1076"/>
          <ac:picMkLst>
            <pc:docMk/>
            <pc:sldMk cId="1394013844" sldId="316"/>
            <ac:picMk id="7" creationId="{85982C5D-82F4-06E8-0D21-B74C10DB8C34}"/>
          </ac:picMkLst>
        </pc:picChg>
      </pc:sldChg>
      <pc:sldChg chg="new del">
        <pc:chgData name="Kelly Whitlock" userId="S::fr6097@wayne.edu::b0788873-d2ef-4e38-a8f2-f03db89739f7" providerId="AD" clId="Web-{0E8FDC42-1360-4FD9-38EC-F72FE1AAACDA}" dt="2022-04-27T14:35:05.993" v="139"/>
        <pc:sldMkLst>
          <pc:docMk/>
          <pc:sldMk cId="487032808" sldId="317"/>
        </pc:sldMkLst>
      </pc:sldChg>
      <pc:sldChg chg="addSp delSp modSp add replId">
        <pc:chgData name="Kelly Whitlock" userId="S::fr6097@wayne.edu::b0788873-d2ef-4e38-a8f2-f03db89739f7" providerId="AD" clId="Web-{0E8FDC42-1360-4FD9-38EC-F72FE1AAACDA}" dt="2022-04-27T14:52:00.308" v="414" actId="1076"/>
        <pc:sldMkLst>
          <pc:docMk/>
          <pc:sldMk cId="3743954974" sldId="318"/>
        </pc:sldMkLst>
        <pc:spChg chg="mod">
          <ac:chgData name="Kelly Whitlock" userId="S::fr6097@wayne.edu::b0788873-d2ef-4e38-a8f2-f03db89739f7" providerId="AD" clId="Web-{0E8FDC42-1360-4FD9-38EC-F72FE1AAACDA}" dt="2022-04-27T14:46:43.171" v="332" actId="20577"/>
          <ac:spMkLst>
            <pc:docMk/>
            <pc:sldMk cId="3743954974" sldId="318"/>
            <ac:spMk id="768" creationId="{00000000-0000-0000-0000-000000000000}"/>
          </ac:spMkLst>
        </pc:spChg>
        <pc:spChg chg="mod">
          <ac:chgData name="Kelly Whitlock" userId="S::fr6097@wayne.edu::b0788873-d2ef-4e38-a8f2-f03db89739f7" providerId="AD" clId="Web-{0E8FDC42-1360-4FD9-38EC-F72FE1AAACDA}" dt="2022-04-27T14:50:36.090" v="401" actId="1076"/>
          <ac:spMkLst>
            <pc:docMk/>
            <pc:sldMk cId="3743954974" sldId="318"/>
            <ac:spMk id="772" creationId="{00000000-0000-0000-0000-000000000000}"/>
          </ac:spMkLst>
        </pc:spChg>
        <pc:picChg chg="del">
          <ac:chgData name="Kelly Whitlock" userId="S::fr6097@wayne.edu::b0788873-d2ef-4e38-a8f2-f03db89739f7" providerId="AD" clId="Web-{0E8FDC42-1360-4FD9-38EC-F72FE1AAACDA}" dt="2022-04-27T14:35:55.618" v="157"/>
          <ac:picMkLst>
            <pc:docMk/>
            <pc:sldMk cId="3743954974" sldId="318"/>
            <ac:picMk id="2" creationId="{5F8D353A-955D-5F70-AA97-CEE8561F818D}"/>
          </ac:picMkLst>
        </pc:picChg>
        <pc:picChg chg="add mod">
          <ac:chgData name="Kelly Whitlock" userId="S::fr6097@wayne.edu::b0788873-d2ef-4e38-a8f2-f03db89739f7" providerId="AD" clId="Web-{0E8FDC42-1360-4FD9-38EC-F72FE1AAACDA}" dt="2022-04-27T14:51:30.683" v="410" actId="1076"/>
          <ac:picMkLst>
            <pc:docMk/>
            <pc:sldMk cId="3743954974" sldId="318"/>
            <ac:picMk id="3" creationId="{567E9C19-7F0C-DA80-9666-E8A4CCB37E20}"/>
          </ac:picMkLst>
        </pc:picChg>
        <pc:picChg chg="add mod">
          <ac:chgData name="Kelly Whitlock" userId="S::fr6097@wayne.edu::b0788873-d2ef-4e38-a8f2-f03db89739f7" providerId="AD" clId="Web-{0E8FDC42-1360-4FD9-38EC-F72FE1AAACDA}" dt="2022-04-27T14:51:30.777" v="411" actId="1076"/>
          <ac:picMkLst>
            <pc:docMk/>
            <pc:sldMk cId="3743954974" sldId="318"/>
            <ac:picMk id="4" creationId="{826508D4-542B-08EE-0BF4-475C28DFCB0A}"/>
          </ac:picMkLst>
        </pc:picChg>
        <pc:picChg chg="del">
          <ac:chgData name="Kelly Whitlock" userId="S::fr6097@wayne.edu::b0788873-d2ef-4e38-a8f2-f03db89739f7" providerId="AD" clId="Web-{0E8FDC42-1360-4FD9-38EC-F72FE1AAACDA}" dt="2022-04-27T14:35:58.774" v="159"/>
          <ac:picMkLst>
            <pc:docMk/>
            <pc:sldMk cId="3743954974" sldId="318"/>
            <ac:picMk id="5" creationId="{6BA8B963-3D73-C77F-523A-A4B318929259}"/>
          </ac:picMkLst>
        </pc:picChg>
        <pc:picChg chg="del">
          <ac:chgData name="Kelly Whitlock" userId="S::fr6097@wayne.edu::b0788873-d2ef-4e38-a8f2-f03db89739f7" providerId="AD" clId="Web-{0E8FDC42-1360-4FD9-38EC-F72FE1AAACDA}" dt="2022-04-27T14:35:55.727" v="158"/>
          <ac:picMkLst>
            <pc:docMk/>
            <pc:sldMk cId="3743954974" sldId="318"/>
            <ac:picMk id="6" creationId="{633C2F8D-1898-FBDE-43B9-89B09EEE120A}"/>
          </ac:picMkLst>
        </pc:picChg>
        <pc:picChg chg="del">
          <ac:chgData name="Kelly Whitlock" userId="S::fr6097@wayne.edu::b0788873-d2ef-4e38-a8f2-f03db89739f7" providerId="AD" clId="Web-{0E8FDC42-1360-4FD9-38EC-F72FE1AAACDA}" dt="2022-04-27T14:35:58.883" v="160"/>
          <ac:picMkLst>
            <pc:docMk/>
            <pc:sldMk cId="3743954974" sldId="318"/>
            <ac:picMk id="7" creationId="{85982C5D-82F4-06E8-0D21-B74C10DB8C34}"/>
          </ac:picMkLst>
        </pc:picChg>
        <pc:picChg chg="add mod">
          <ac:chgData name="Kelly Whitlock" userId="S::fr6097@wayne.edu::b0788873-d2ef-4e38-a8f2-f03db89739f7" providerId="AD" clId="Web-{0E8FDC42-1360-4FD9-38EC-F72FE1AAACDA}" dt="2022-04-27T14:52:00.308" v="414" actId="1076"/>
          <ac:picMkLst>
            <pc:docMk/>
            <pc:sldMk cId="3743954974" sldId="318"/>
            <ac:picMk id="8" creationId="{159B34AB-B28B-6EAD-8772-DA2643465089}"/>
          </ac:picMkLst>
        </pc:picChg>
      </pc:sldChg>
      <pc:sldChg chg="modSp add replId">
        <pc:chgData name="Kelly Whitlock" userId="S::fr6097@wayne.edu::b0788873-d2ef-4e38-a8f2-f03db89739f7" providerId="AD" clId="Web-{0E8FDC42-1360-4FD9-38EC-F72FE1AAACDA}" dt="2022-04-27T14:45:41.797" v="315" actId="1076"/>
        <pc:sldMkLst>
          <pc:docMk/>
          <pc:sldMk cId="3011865850" sldId="319"/>
        </pc:sldMkLst>
        <pc:spChg chg="mod">
          <ac:chgData name="Kelly Whitlock" userId="S::fr6097@wayne.edu::b0788873-d2ef-4e38-a8f2-f03db89739f7" providerId="AD" clId="Web-{0E8FDC42-1360-4FD9-38EC-F72FE1AAACDA}" dt="2022-04-27T14:44:56.251" v="305" actId="1076"/>
          <ac:spMkLst>
            <pc:docMk/>
            <pc:sldMk cId="3011865850" sldId="319"/>
            <ac:spMk id="768" creationId="{00000000-0000-0000-0000-000000000000}"/>
          </ac:spMkLst>
        </pc:spChg>
        <pc:spChg chg="mod">
          <ac:chgData name="Kelly Whitlock" userId="S::fr6097@wayne.edu::b0788873-d2ef-4e38-a8f2-f03db89739f7" providerId="AD" clId="Web-{0E8FDC42-1360-4FD9-38EC-F72FE1AAACDA}" dt="2022-04-27T14:45:41.797" v="315" actId="1076"/>
          <ac:spMkLst>
            <pc:docMk/>
            <pc:sldMk cId="3011865850" sldId="319"/>
            <ac:spMk id="772" creationId="{00000000-0000-0000-0000-000000000000}"/>
          </ac:spMkLst>
        </pc:spChg>
        <pc:picChg chg="mod">
          <ac:chgData name="Kelly Whitlock" userId="S::fr6097@wayne.edu::b0788873-d2ef-4e38-a8f2-f03db89739f7" providerId="AD" clId="Web-{0E8FDC42-1360-4FD9-38EC-F72FE1AAACDA}" dt="2022-04-27T14:44:27.704" v="296" actId="1076"/>
          <ac:picMkLst>
            <pc:docMk/>
            <pc:sldMk cId="3011865850" sldId="319"/>
            <ac:picMk id="3" creationId="{A64F948D-3062-7990-2E29-1F9E69F72A9B}"/>
          </ac:picMkLst>
        </pc:picChg>
        <pc:picChg chg="mod">
          <ac:chgData name="Kelly Whitlock" userId="S::fr6097@wayne.edu::b0788873-d2ef-4e38-a8f2-f03db89739f7" providerId="AD" clId="Web-{0E8FDC42-1360-4FD9-38EC-F72FE1AAACDA}" dt="2022-04-27T14:44:27.767" v="297" actId="1076"/>
          <ac:picMkLst>
            <pc:docMk/>
            <pc:sldMk cId="3011865850" sldId="319"/>
            <ac:picMk id="5" creationId="{83FEFCDF-561D-9749-091D-E6A6C5694618}"/>
          </ac:picMkLst>
        </pc:picChg>
      </pc:sldChg>
    </pc:docChg>
  </pc:docChgLst>
  <pc:docChgLst>
    <pc:chgData name="Cristina Powers" userId="S::gv6830@wayne.edu::589d5d51-fefe-48d8-966f-8dac72e5b7bd" providerId="AD" clId="Web-{3FF7309E-4A0E-6DFF-1C46-4275C482D18B}"/>
    <pc:docChg chg="modSld">
      <pc:chgData name="Cristina Powers" userId="S::gv6830@wayne.edu::589d5d51-fefe-48d8-966f-8dac72e5b7bd" providerId="AD" clId="Web-{3FF7309E-4A0E-6DFF-1C46-4275C482D18B}" dt="2022-03-29T11:47:06.118" v="8" actId="20577"/>
      <pc:docMkLst>
        <pc:docMk/>
      </pc:docMkLst>
      <pc:sldChg chg="modSp">
        <pc:chgData name="Cristina Powers" userId="S::gv6830@wayne.edu::589d5d51-fefe-48d8-966f-8dac72e5b7bd" providerId="AD" clId="Web-{3FF7309E-4A0E-6DFF-1C46-4275C482D18B}" dt="2022-03-29T11:47:06.118" v="8" actId="20577"/>
        <pc:sldMkLst>
          <pc:docMk/>
          <pc:sldMk cId="3911457621" sldId="309"/>
        </pc:sldMkLst>
        <pc:spChg chg="mod">
          <ac:chgData name="Cristina Powers" userId="S::gv6830@wayne.edu::589d5d51-fefe-48d8-966f-8dac72e5b7bd" providerId="AD" clId="Web-{3FF7309E-4A0E-6DFF-1C46-4275C482D18B}" dt="2022-03-29T11:47:06.118" v="8" actId="20577"/>
          <ac:spMkLst>
            <pc:docMk/>
            <pc:sldMk cId="3911457621" sldId="309"/>
            <ac:spMk id="772" creationId="{00000000-0000-0000-0000-000000000000}"/>
          </ac:spMkLst>
        </pc:spChg>
      </pc:sldChg>
    </pc:docChg>
  </pc:docChgLst>
  <pc:docChgLst>
    <pc:chgData name="Kylie Lee" userId="S::gw2217@wayne.edu::861e3470-e2c8-431d-8884-c28a5f68b185" providerId="AD" clId="Web-{1AE4D347-FBC0-E657-2C69-AA32DBCBBA31}"/>
    <pc:docChg chg="modSld">
      <pc:chgData name="Kylie Lee" userId="S::gw2217@wayne.edu::861e3470-e2c8-431d-8884-c28a5f68b185" providerId="AD" clId="Web-{1AE4D347-FBC0-E657-2C69-AA32DBCBBA31}" dt="2022-04-27T13:00:52.964" v="23" actId="1076"/>
      <pc:docMkLst>
        <pc:docMk/>
      </pc:docMkLst>
      <pc:sldChg chg="modSp">
        <pc:chgData name="Kylie Lee" userId="S::gw2217@wayne.edu::861e3470-e2c8-431d-8884-c28a5f68b185" providerId="AD" clId="Web-{1AE4D347-FBC0-E657-2C69-AA32DBCBBA31}" dt="2022-04-27T12:59:46.652" v="12" actId="20577"/>
        <pc:sldMkLst>
          <pc:docMk/>
          <pc:sldMk cId="0" sldId="274"/>
        </pc:sldMkLst>
        <pc:spChg chg="mod">
          <ac:chgData name="Kylie Lee" userId="S::gw2217@wayne.edu::861e3470-e2c8-431d-8884-c28a5f68b185" providerId="AD" clId="Web-{1AE4D347-FBC0-E657-2C69-AA32DBCBBA31}" dt="2022-04-27T12:59:46.652" v="12" actId="20577"/>
          <ac:spMkLst>
            <pc:docMk/>
            <pc:sldMk cId="0" sldId="274"/>
            <ac:spMk id="772" creationId="{00000000-0000-0000-0000-000000000000}"/>
          </ac:spMkLst>
        </pc:spChg>
      </pc:sldChg>
      <pc:sldChg chg="addSp modSp">
        <pc:chgData name="Kylie Lee" userId="S::gw2217@wayne.edu::861e3470-e2c8-431d-8884-c28a5f68b185" providerId="AD" clId="Web-{1AE4D347-FBC0-E657-2C69-AA32DBCBBA31}" dt="2022-04-27T13:00:52.964" v="23" actId="1076"/>
        <pc:sldMkLst>
          <pc:docMk/>
          <pc:sldMk cId="3401983664" sldId="307"/>
        </pc:sldMkLst>
        <pc:picChg chg="add mod">
          <ac:chgData name="Kylie Lee" userId="S::gw2217@wayne.edu::861e3470-e2c8-431d-8884-c28a5f68b185" providerId="AD" clId="Web-{1AE4D347-FBC0-E657-2C69-AA32DBCBBA31}" dt="2022-04-27T13:00:52.823" v="22" actId="1076"/>
          <ac:picMkLst>
            <pc:docMk/>
            <pc:sldMk cId="3401983664" sldId="307"/>
            <ac:picMk id="2" creationId="{B46D5BF6-E57F-B0DE-2AEE-126F74E73543}"/>
          </ac:picMkLst>
        </pc:picChg>
        <pc:picChg chg="add mod">
          <ac:chgData name="Kylie Lee" userId="S::gw2217@wayne.edu::861e3470-e2c8-431d-8884-c28a5f68b185" providerId="AD" clId="Web-{1AE4D347-FBC0-E657-2C69-AA32DBCBBA31}" dt="2022-04-27T13:00:52.964" v="23" actId="1076"/>
          <ac:picMkLst>
            <pc:docMk/>
            <pc:sldMk cId="3401983664" sldId="307"/>
            <ac:picMk id="3" creationId="{7D33102C-D024-F818-33CF-D16A16503117}"/>
          </ac:picMkLst>
        </pc:picChg>
      </pc:sldChg>
    </pc:docChg>
  </pc:docChgLst>
  <pc:docChgLst>
    <pc:chgData name="Cristina Powers" userId="S::gv6830@wayne.edu::589d5d51-fefe-48d8-966f-8dac72e5b7bd" providerId="AD" clId="Web-{5716E419-C9B0-C56C-3BBE-EE90D3D06D5E}"/>
    <pc:docChg chg="modSld">
      <pc:chgData name="Cristina Powers" userId="S::gv6830@wayne.edu::589d5d51-fefe-48d8-966f-8dac72e5b7bd" providerId="AD" clId="Web-{5716E419-C9B0-C56C-3BBE-EE90D3D06D5E}" dt="2022-04-27T11:59:08.931" v="29" actId="20577"/>
      <pc:docMkLst>
        <pc:docMk/>
      </pc:docMkLst>
      <pc:sldChg chg="modSp">
        <pc:chgData name="Cristina Powers" userId="S::gv6830@wayne.edu::589d5d51-fefe-48d8-966f-8dac72e5b7bd" providerId="AD" clId="Web-{5716E419-C9B0-C56C-3BBE-EE90D3D06D5E}" dt="2022-04-27T11:59:08.931" v="29" actId="20577"/>
        <pc:sldMkLst>
          <pc:docMk/>
          <pc:sldMk cId="733143092" sldId="313"/>
        </pc:sldMkLst>
        <pc:spChg chg="mod">
          <ac:chgData name="Cristina Powers" userId="S::gv6830@wayne.edu::589d5d51-fefe-48d8-966f-8dac72e5b7bd" providerId="AD" clId="Web-{5716E419-C9B0-C56C-3BBE-EE90D3D06D5E}" dt="2022-04-27T11:59:08.931" v="29" actId="20577"/>
          <ac:spMkLst>
            <pc:docMk/>
            <pc:sldMk cId="733143092" sldId="313"/>
            <ac:spMk id="10" creationId="{387CD5CA-6BB3-E980-F7BB-5CA34BB778D9}"/>
          </ac:spMkLst>
        </pc:spChg>
        <pc:picChg chg="mod">
          <ac:chgData name="Cristina Powers" userId="S::gv6830@wayne.edu::589d5d51-fefe-48d8-966f-8dac72e5b7bd" providerId="AD" clId="Web-{5716E419-C9B0-C56C-3BBE-EE90D3D06D5E}" dt="2022-04-27T11:58:54.603" v="23" actId="1076"/>
          <ac:picMkLst>
            <pc:docMk/>
            <pc:sldMk cId="733143092" sldId="313"/>
            <ac:picMk id="3" creationId="{743D6F1A-6069-45B4-52F2-D8800A4ACFCE}"/>
          </ac:picMkLst>
        </pc:picChg>
        <pc:picChg chg="mod">
          <ac:chgData name="Cristina Powers" userId="S::gv6830@wayne.edu::589d5d51-fefe-48d8-966f-8dac72e5b7bd" providerId="AD" clId="Web-{5716E419-C9B0-C56C-3BBE-EE90D3D06D5E}" dt="2022-04-27T11:58:47.447" v="20" actId="1076"/>
          <ac:picMkLst>
            <pc:docMk/>
            <pc:sldMk cId="733143092" sldId="313"/>
            <ac:picMk id="4" creationId="{758075FF-7AFB-F44F-77C2-AAF83AB540D2}"/>
          </ac:picMkLst>
        </pc:picChg>
      </pc:sldChg>
      <pc:sldChg chg="addSp modSp">
        <pc:chgData name="Cristina Powers" userId="S::gv6830@wayne.edu::589d5d51-fefe-48d8-966f-8dac72e5b7bd" providerId="AD" clId="Web-{5716E419-C9B0-C56C-3BBE-EE90D3D06D5E}" dt="2022-04-27T11:58:38.306" v="19" actId="1076"/>
        <pc:sldMkLst>
          <pc:docMk/>
          <pc:sldMk cId="1640991168" sldId="314"/>
        </pc:sldMkLst>
        <pc:picChg chg="add mod">
          <ac:chgData name="Cristina Powers" userId="S::gv6830@wayne.edu::589d5d51-fefe-48d8-966f-8dac72e5b7bd" providerId="AD" clId="Web-{5716E419-C9B0-C56C-3BBE-EE90D3D06D5E}" dt="2022-04-27T11:58:21.057" v="16" actId="1076"/>
          <ac:picMkLst>
            <pc:docMk/>
            <pc:sldMk cId="1640991168" sldId="314"/>
            <ac:picMk id="3" creationId="{90DF84B7-1221-3E4B-5784-D5C746973450}"/>
          </ac:picMkLst>
        </pc:picChg>
        <pc:picChg chg="add mod">
          <ac:chgData name="Cristina Powers" userId="S::gv6830@wayne.edu::589d5d51-fefe-48d8-966f-8dac72e5b7bd" providerId="AD" clId="Web-{5716E419-C9B0-C56C-3BBE-EE90D3D06D5E}" dt="2022-04-27T11:58:38.306" v="19" actId="1076"/>
          <ac:picMkLst>
            <pc:docMk/>
            <pc:sldMk cId="1640991168" sldId="314"/>
            <ac:picMk id="4" creationId="{8D4603E5-61C6-55CE-AA44-C2F924A544A2}"/>
          </ac:picMkLst>
        </pc:picChg>
      </pc:sldChg>
      <pc:sldChg chg="addSp modSp">
        <pc:chgData name="Cristina Powers" userId="S::gv6830@wayne.edu::589d5d51-fefe-48d8-966f-8dac72e5b7bd" providerId="AD" clId="Web-{5716E419-C9B0-C56C-3BBE-EE90D3D06D5E}" dt="2022-04-27T11:58:12.479" v="14" actId="1076"/>
        <pc:sldMkLst>
          <pc:docMk/>
          <pc:sldMk cId="3156094728" sldId="315"/>
        </pc:sldMkLst>
        <pc:picChg chg="add mod">
          <ac:chgData name="Cristina Powers" userId="S::gv6830@wayne.edu::589d5d51-fefe-48d8-966f-8dac72e5b7bd" providerId="AD" clId="Web-{5716E419-C9B0-C56C-3BBE-EE90D3D06D5E}" dt="2022-04-27T11:57:51.104" v="11" actId="1076"/>
          <ac:picMkLst>
            <pc:docMk/>
            <pc:sldMk cId="3156094728" sldId="315"/>
            <ac:picMk id="3" creationId="{4BC9A754-AEFA-74E6-C491-F10CD7AF9270}"/>
          </ac:picMkLst>
        </pc:picChg>
        <pc:picChg chg="add mod">
          <ac:chgData name="Cristina Powers" userId="S::gv6830@wayne.edu::589d5d51-fefe-48d8-966f-8dac72e5b7bd" providerId="AD" clId="Web-{5716E419-C9B0-C56C-3BBE-EE90D3D06D5E}" dt="2022-04-27T11:57:57.557" v="12" actId="1076"/>
          <ac:picMkLst>
            <pc:docMk/>
            <pc:sldMk cId="3156094728" sldId="315"/>
            <ac:picMk id="4" creationId="{F9E1837E-E159-EC25-1D23-F60EE55B3CCD}"/>
          </ac:picMkLst>
        </pc:picChg>
        <pc:picChg chg="add mod">
          <ac:chgData name="Cristina Powers" userId="S::gv6830@wayne.edu::589d5d51-fefe-48d8-966f-8dac72e5b7bd" providerId="AD" clId="Web-{5716E419-C9B0-C56C-3BBE-EE90D3D06D5E}" dt="2022-04-27T11:58:12.479" v="14" actId="1076"/>
          <ac:picMkLst>
            <pc:docMk/>
            <pc:sldMk cId="3156094728" sldId="315"/>
            <ac:picMk id="5" creationId="{87D6B36A-53C0-FE1E-6990-8AF6DB3BFD2D}"/>
          </ac:picMkLst>
        </pc:picChg>
      </pc:sldChg>
    </pc:docChg>
  </pc:docChgLst>
  <pc:docChgLst>
    <pc:chgData name="Kylie Lee" userId="S::gw2217@wayne.edu::861e3470-e2c8-431d-8884-c28a5f68b185" providerId="AD" clId="Web-{0CE60038-5846-5DFF-EF10-25456286D5CB}"/>
    <pc:docChg chg="modSld">
      <pc:chgData name="Kylie Lee" userId="S::gw2217@wayne.edu::861e3470-e2c8-431d-8884-c28a5f68b185" providerId="AD" clId="Web-{0CE60038-5846-5DFF-EF10-25456286D5CB}" dt="2022-03-29T02:36:36.496" v="59" actId="14100"/>
      <pc:docMkLst>
        <pc:docMk/>
      </pc:docMkLst>
      <pc:sldChg chg="addSp modSp">
        <pc:chgData name="Kylie Lee" userId="S::gw2217@wayne.edu::861e3470-e2c8-431d-8884-c28a5f68b185" providerId="AD" clId="Web-{0CE60038-5846-5DFF-EF10-25456286D5CB}" dt="2022-03-29T02:36:36.496" v="59" actId="14100"/>
        <pc:sldMkLst>
          <pc:docMk/>
          <pc:sldMk cId="0" sldId="274"/>
        </pc:sldMkLst>
        <pc:spChg chg="mod">
          <ac:chgData name="Kylie Lee" userId="S::gw2217@wayne.edu::861e3470-e2c8-431d-8884-c28a5f68b185" providerId="AD" clId="Web-{0CE60038-5846-5DFF-EF10-25456286D5CB}" dt="2022-03-29T02:36:10.184" v="54" actId="20577"/>
          <ac:spMkLst>
            <pc:docMk/>
            <pc:sldMk cId="0" sldId="274"/>
            <ac:spMk id="772" creationId="{00000000-0000-0000-0000-000000000000}"/>
          </ac:spMkLst>
        </pc:spChg>
        <pc:picChg chg="add mod">
          <ac:chgData name="Kylie Lee" userId="S::gw2217@wayne.edu::861e3470-e2c8-431d-8884-c28a5f68b185" providerId="AD" clId="Web-{0CE60038-5846-5DFF-EF10-25456286D5CB}" dt="2022-03-29T02:33:41.542" v="6" actId="1076"/>
          <ac:picMkLst>
            <pc:docMk/>
            <pc:sldMk cId="0" sldId="274"/>
            <ac:picMk id="2" creationId="{C1F3ACE5-4721-048F-C9BF-624B4C663D90}"/>
          </ac:picMkLst>
        </pc:picChg>
        <pc:picChg chg="add mod">
          <ac:chgData name="Kylie Lee" userId="S::gw2217@wayne.edu::861e3470-e2c8-431d-8884-c28a5f68b185" providerId="AD" clId="Web-{0CE60038-5846-5DFF-EF10-25456286D5CB}" dt="2022-03-29T02:36:36.496" v="59" actId="14100"/>
          <ac:picMkLst>
            <pc:docMk/>
            <pc:sldMk cId="0" sldId="274"/>
            <ac:picMk id="3" creationId="{BB450BF3-1C2D-8A15-BBB4-961F5CBC97DF}"/>
          </ac:picMkLst>
        </pc:picChg>
      </pc:sldChg>
    </pc:docChg>
  </pc:docChgLst>
  <pc:docChgLst>
    <pc:chgData name="Masrur Tajwar" userId="S::gf6769@wayne.edu::fb222a41-0032-47f1-a5bf-4433d6d6ad68" providerId="AD" clId="Web-{B41BD203-B505-2D7C-2401-7D0EA3DE8436}"/>
    <pc:docChg chg="modSld">
      <pc:chgData name="Masrur Tajwar" userId="S::gf6769@wayne.edu::fb222a41-0032-47f1-a5bf-4433d6d6ad68" providerId="AD" clId="Web-{B41BD203-B505-2D7C-2401-7D0EA3DE8436}" dt="2022-04-26T22:14:33.853" v="44" actId="1076"/>
      <pc:docMkLst>
        <pc:docMk/>
      </pc:docMkLst>
      <pc:sldChg chg="addSp delSp modSp">
        <pc:chgData name="Masrur Tajwar" userId="S::gf6769@wayne.edu::fb222a41-0032-47f1-a5bf-4433d6d6ad68" providerId="AD" clId="Web-{B41BD203-B505-2D7C-2401-7D0EA3DE8436}" dt="2022-04-26T22:14:33.853" v="44" actId="1076"/>
        <pc:sldMkLst>
          <pc:docMk/>
          <pc:sldMk cId="2206951772" sldId="312"/>
        </pc:sldMkLst>
        <pc:spChg chg="add del mod">
          <ac:chgData name="Masrur Tajwar" userId="S::gf6769@wayne.edu::fb222a41-0032-47f1-a5bf-4433d6d6ad68" providerId="AD" clId="Web-{B41BD203-B505-2D7C-2401-7D0EA3DE8436}" dt="2022-04-26T21:06:20.650" v="5"/>
          <ac:spMkLst>
            <pc:docMk/>
            <pc:sldMk cId="2206951772" sldId="312"/>
            <ac:spMk id="3" creationId="{CD418576-664A-5755-E940-0012C3B68BE4}"/>
          </ac:spMkLst>
        </pc:spChg>
        <pc:spChg chg="mod">
          <ac:chgData name="Masrur Tajwar" userId="S::gf6769@wayne.edu::fb222a41-0032-47f1-a5bf-4433d6d6ad68" providerId="AD" clId="Web-{B41BD203-B505-2D7C-2401-7D0EA3DE8436}" dt="2022-04-26T21:56:39.695" v="37" actId="20577"/>
          <ac:spMkLst>
            <pc:docMk/>
            <pc:sldMk cId="2206951772" sldId="312"/>
            <ac:spMk id="10" creationId="{387CD5CA-6BB3-E980-F7BB-5CA34BB778D9}"/>
          </ac:spMkLst>
        </pc:spChg>
        <pc:picChg chg="add mod">
          <ac:chgData name="Masrur Tajwar" userId="S::gf6769@wayne.edu::fb222a41-0032-47f1-a5bf-4433d6d6ad68" providerId="AD" clId="Web-{B41BD203-B505-2D7C-2401-7D0EA3DE8436}" dt="2022-04-26T22:14:33.853" v="44" actId="1076"/>
          <ac:picMkLst>
            <pc:docMk/>
            <pc:sldMk cId="2206951772" sldId="312"/>
            <ac:picMk id="3" creationId="{69E1AB07-8455-3584-D5F6-04A991984966}"/>
          </ac:picMkLst>
        </pc:picChg>
        <pc:picChg chg="add del mod">
          <ac:chgData name="Masrur Tajwar" userId="S::gf6769@wayne.edu::fb222a41-0032-47f1-a5bf-4433d6d6ad68" providerId="AD" clId="Web-{B41BD203-B505-2D7C-2401-7D0EA3DE8436}" dt="2022-04-26T21:07:27.886" v="9"/>
          <ac:picMkLst>
            <pc:docMk/>
            <pc:sldMk cId="2206951772" sldId="312"/>
            <ac:picMk id="4" creationId="{F830828F-3721-4221-E846-CBF05EC5DF79}"/>
          </ac:picMkLst>
        </pc:picChg>
      </pc:sldChg>
    </pc:docChg>
  </pc:docChgLst>
  <pc:docChgLst>
    <pc:chgData name="Kelly Whitlock" userId="S::fr6097@wayne.edu::b0788873-d2ef-4e38-a8f2-f03db89739f7" providerId="AD" clId="Web-{F0C128B4-9C0A-0187-5E6E-6C5C8AC6FB93}"/>
    <pc:docChg chg="modSld">
      <pc:chgData name="Kelly Whitlock" userId="S::fr6097@wayne.edu::b0788873-d2ef-4e38-a8f2-f03db89739f7" providerId="AD" clId="Web-{F0C128B4-9C0A-0187-5E6E-6C5C8AC6FB93}" dt="2022-05-01T22:50:59.961" v="1" actId="1076"/>
      <pc:docMkLst>
        <pc:docMk/>
      </pc:docMkLst>
      <pc:sldChg chg="modSp">
        <pc:chgData name="Kelly Whitlock" userId="S::fr6097@wayne.edu::b0788873-d2ef-4e38-a8f2-f03db89739f7" providerId="AD" clId="Web-{F0C128B4-9C0A-0187-5E6E-6C5C8AC6FB93}" dt="2022-05-01T22:50:59.961" v="1" actId="1076"/>
        <pc:sldMkLst>
          <pc:docMk/>
          <pc:sldMk cId="3911457621" sldId="309"/>
        </pc:sldMkLst>
        <pc:picChg chg="mod">
          <ac:chgData name="Kelly Whitlock" userId="S::fr6097@wayne.edu::b0788873-d2ef-4e38-a8f2-f03db89739f7" providerId="AD" clId="Web-{F0C128B4-9C0A-0187-5E6E-6C5C8AC6FB93}" dt="2022-05-01T22:50:59.961" v="1" actId="1076"/>
          <ac:picMkLst>
            <pc:docMk/>
            <pc:sldMk cId="3911457621" sldId="309"/>
            <ac:picMk id="5" creationId="{D5D9C12B-D8D7-9E01-9D9C-365349050B5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75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ab8d1ca927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b8d1ca927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8d1ca927_3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8d1ca927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ab8d1ca927_3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b8d1ca927_3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b8d1ca927_3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b8d1ca927_3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b8d1ca927_3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b8d1ca927_3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ab8d1ca927_3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ab8d1ca927_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ab8d1ca927_3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ab8d1ca927_3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SLIDES_API76195474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SLIDES_API76195474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SLIDES_API76195474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SLIDES_API7619547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b8d1ca927_3_8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b8d1ca927_3_8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8d1ca927_3_8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8d1ca927_3_8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ab8d1ca927_3_8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ab8d1ca927_3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b8d1ca927_3_8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b8d1ca927_3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ab8d1ca927_3_1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8" name="Google Shape;4298;gab8d1ca927_3_1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5"/>
        <p:cNvGrpSpPr/>
        <p:nvPr/>
      </p:nvGrpSpPr>
      <p:grpSpPr>
        <a:xfrm>
          <a:off x="0" y="0"/>
          <a:ext cx="0" cy="0"/>
          <a:chOff x="0" y="0"/>
          <a:chExt cx="0" cy="0"/>
        </a:xfrm>
      </p:grpSpPr>
      <p:sp>
        <p:nvSpPr>
          <p:cNvPr id="4716" name="Google Shape;4716;gab8d1ca927_3_12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7" name="Google Shape;4717;gab8d1ca927_3_1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ab8d1ca927_3_12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ab8d1ca927_3_1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0"/>
        <p:cNvGrpSpPr/>
        <p:nvPr/>
      </p:nvGrpSpPr>
      <p:grpSpPr>
        <a:xfrm>
          <a:off x="0" y="0"/>
          <a:ext cx="0" cy="0"/>
          <a:chOff x="0" y="0"/>
          <a:chExt cx="0" cy="0"/>
        </a:xfrm>
      </p:grpSpPr>
      <p:sp>
        <p:nvSpPr>
          <p:cNvPr id="5291" name="Google Shape;5291;gab8d1ca927_3_12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2" name="Google Shape;5292;gab8d1ca927_3_1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0"/>
        <p:cNvGrpSpPr/>
        <p:nvPr/>
      </p:nvGrpSpPr>
      <p:grpSpPr>
        <a:xfrm>
          <a:off x="0" y="0"/>
          <a:ext cx="0" cy="0"/>
          <a:chOff x="0" y="0"/>
          <a:chExt cx="0" cy="0"/>
        </a:xfrm>
      </p:grpSpPr>
      <p:sp>
        <p:nvSpPr>
          <p:cNvPr id="5671" name="Google Shape;5671;gab8d1ca927_3_13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2" name="Google Shape;5672;gab8d1ca927_3_1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4"/>
        <p:cNvGrpSpPr/>
        <p:nvPr/>
      </p:nvGrpSpPr>
      <p:grpSpPr>
        <a:xfrm>
          <a:off x="0" y="0"/>
          <a:ext cx="0" cy="0"/>
          <a:chOff x="0" y="0"/>
          <a:chExt cx="0" cy="0"/>
        </a:xfrm>
      </p:grpSpPr>
      <p:sp>
        <p:nvSpPr>
          <p:cNvPr id="6085" name="Google Shape;6085;gab8d1ca927_3_13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6" name="Google Shape;6086;gab8d1ca927_3_1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ab8d1ca927_3_13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ab8d1ca927_3_13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5"/>
        <p:cNvGrpSpPr/>
        <p:nvPr/>
      </p:nvGrpSpPr>
      <p:grpSpPr>
        <a:xfrm>
          <a:off x="0" y="0"/>
          <a:ext cx="0" cy="0"/>
          <a:chOff x="0" y="0"/>
          <a:chExt cx="0" cy="0"/>
        </a:xfrm>
      </p:grpSpPr>
      <p:sp>
        <p:nvSpPr>
          <p:cNvPr id="6956" name="Google Shape;6956;gab8d1ca927_3_14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7" name="Google Shape;6957;gab8d1ca927_3_1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ab8d1ca927_3_14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ab8d1ca927_3_1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113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9"/>
        <p:cNvGrpSpPr/>
        <p:nvPr/>
      </p:nvGrpSpPr>
      <p:grpSpPr>
        <a:xfrm>
          <a:off x="0" y="0"/>
          <a:ext cx="0" cy="0"/>
          <a:chOff x="0" y="0"/>
          <a:chExt cx="0" cy="0"/>
        </a:xfrm>
      </p:grpSpPr>
      <p:sp>
        <p:nvSpPr>
          <p:cNvPr id="8170" name="Google Shape;8170;gab8d1ca927_3_15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1" name="Google Shape;8171;gab8d1ca927_3_15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0"/>
        <p:cNvGrpSpPr/>
        <p:nvPr/>
      </p:nvGrpSpPr>
      <p:grpSpPr>
        <a:xfrm>
          <a:off x="0" y="0"/>
          <a:ext cx="0" cy="0"/>
          <a:chOff x="0" y="0"/>
          <a:chExt cx="0" cy="0"/>
        </a:xfrm>
      </p:grpSpPr>
      <p:sp>
        <p:nvSpPr>
          <p:cNvPr id="8491" name="Google Shape;8491;gab8d1ca927_3_15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2" name="Google Shape;8492;gab8d1ca927_3_15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8"/>
        <p:cNvGrpSpPr/>
        <p:nvPr/>
      </p:nvGrpSpPr>
      <p:grpSpPr>
        <a:xfrm>
          <a:off x="0" y="0"/>
          <a:ext cx="0" cy="0"/>
          <a:chOff x="0" y="0"/>
          <a:chExt cx="0" cy="0"/>
        </a:xfrm>
      </p:grpSpPr>
      <p:sp>
        <p:nvSpPr>
          <p:cNvPr id="8799" name="Google Shape;8799;gab8d1ca927_3_16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0" name="Google Shape;8800;gab8d1ca927_3_16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90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476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95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02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2" name="Google Shape;392;p24"/>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3" name="Google Shape;393;p24"/>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4" name="Google Shape;394;p24"/>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5" name="Google Shape;395;p24"/>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6" name="Google Shape;396;p24"/>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432"/>
        <p:cNvGrpSpPr/>
        <p:nvPr/>
      </p:nvGrpSpPr>
      <p:grpSpPr>
        <a:xfrm>
          <a:off x="0" y="0"/>
          <a:ext cx="0" cy="0"/>
          <a:chOff x="0" y="0"/>
          <a:chExt cx="0" cy="0"/>
        </a:xfrm>
      </p:grpSpPr>
      <p:sp>
        <p:nvSpPr>
          <p:cNvPr id="433" name="Google Shape;433;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434" name="Google Shape;434;p26"/>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35" name="Google Shape;435;p26"/>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36" name="Google Shape;436;p26"/>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44" name="Google Shape;444;p27"/>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5" name="Google Shape;445;p27"/>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6" name="Google Shape;446;p27"/>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7" name="Google Shape;447;p27"/>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8" name="Google Shape;448;p27"/>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540000" y="540000"/>
            <a:ext cx="35904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dk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SjCx5Uh7iJoNxHyXVE8nyTPcUrRhuiaWmh-G3uBi7fQ/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Josefin+Sans?query=josefi"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hyperlink" Target="https://fonts.google.com/specimen/Open+Sans?query=open+sa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p>
            <a:r>
              <a:rPr lang="en"/>
              <a:t>Sprint 3 Update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r>
              <a:rPr lang="en"/>
              <a:t>Agile Methodology</a:t>
            </a:r>
            <a:endParaRPr/>
          </a:p>
        </p:txBody>
      </p:sp>
      <p:sp>
        <p:nvSpPr>
          <p:cNvPr id="772" name="Google Shape;772;p48"/>
          <p:cNvSpPr txBox="1">
            <a:spLocks noGrp="1"/>
          </p:cNvSpPr>
          <p:nvPr>
            <p:ph type="subTitle" idx="4"/>
          </p:nvPr>
        </p:nvSpPr>
        <p:spPr>
          <a:xfrm>
            <a:off x="1269899" y="1100799"/>
            <a:ext cx="6600970" cy="3259075"/>
          </a:xfrm>
          <a:prstGeom prst="rect">
            <a:avLst/>
          </a:prstGeom>
        </p:spPr>
        <p:txBody>
          <a:bodyPr spcFirstLastPara="1" wrap="square" lIns="91425" tIns="91425" rIns="91425" bIns="91425" anchor="t" anchorCtr="0">
            <a:noAutofit/>
          </a:bodyPr>
          <a:lstStyle/>
          <a:p>
            <a:pPr algn="l">
              <a:buFont typeface="Arial"/>
              <a:buChar char="•"/>
            </a:pPr>
            <a:r>
              <a:rPr lang="en" sz="2000" b="1"/>
              <a:t>sprint planning</a:t>
            </a:r>
            <a:endParaRPr lang="en" sz="2000"/>
          </a:p>
          <a:p>
            <a:pPr algn="l">
              <a:buFont typeface="Arial"/>
              <a:buChar char="•"/>
            </a:pPr>
            <a:r>
              <a:rPr lang="en" sz="2000" b="1"/>
              <a:t>scrum meeting</a:t>
            </a:r>
            <a:endParaRPr lang="en" sz="2000"/>
          </a:p>
          <a:p>
            <a:pPr algn="l">
              <a:buFont typeface="Arial"/>
              <a:buChar char="•"/>
            </a:pPr>
            <a:r>
              <a:rPr lang="en" sz="2000" b="1"/>
              <a:t>sprint retrospective</a:t>
            </a:r>
            <a:endParaRPr lang="en" sz="2000"/>
          </a:p>
          <a:p>
            <a:pPr algn="l">
              <a:buFont typeface="Arial"/>
              <a:buChar char="•"/>
            </a:pPr>
            <a:r>
              <a:rPr lang="en" sz="2000" b="1"/>
              <a:t>collaboration</a:t>
            </a:r>
          </a:p>
          <a:p>
            <a:pPr marL="0" indent="0" algn="l"/>
            <a:endParaRPr lang="en"/>
          </a:p>
        </p:txBody>
      </p:sp>
      <p:pic>
        <p:nvPicPr>
          <p:cNvPr id="2" name="Picture 2" descr="Text&#10;&#10;Description automatically generated">
            <a:extLst>
              <a:ext uri="{FF2B5EF4-FFF2-40B4-BE49-F238E27FC236}">
                <a16:creationId xmlns:a16="http://schemas.microsoft.com/office/drawing/2014/main" id="{B46D5BF6-E57F-B0DE-2AEE-126F74E73543}"/>
              </a:ext>
            </a:extLst>
          </p:cNvPr>
          <p:cNvPicPr>
            <a:picLocks noChangeAspect="1"/>
          </p:cNvPicPr>
          <p:nvPr/>
        </p:nvPicPr>
        <p:blipFill>
          <a:blip r:embed="rId3"/>
          <a:stretch>
            <a:fillRect/>
          </a:stretch>
        </p:blipFill>
        <p:spPr>
          <a:xfrm>
            <a:off x="1543692" y="2856465"/>
            <a:ext cx="2743200" cy="1485401"/>
          </a:xfrm>
          <a:prstGeom prst="rect">
            <a:avLst/>
          </a:prstGeom>
        </p:spPr>
      </p:pic>
      <p:pic>
        <p:nvPicPr>
          <p:cNvPr id="3" name="Picture 3" descr="Text&#10;&#10;Description automatically generated">
            <a:extLst>
              <a:ext uri="{FF2B5EF4-FFF2-40B4-BE49-F238E27FC236}">
                <a16:creationId xmlns:a16="http://schemas.microsoft.com/office/drawing/2014/main" id="{7D33102C-D024-F818-33CF-D16A16503117}"/>
              </a:ext>
            </a:extLst>
          </p:cNvPr>
          <p:cNvPicPr>
            <a:picLocks noChangeAspect="1"/>
          </p:cNvPicPr>
          <p:nvPr/>
        </p:nvPicPr>
        <p:blipFill>
          <a:blip r:embed="rId4"/>
          <a:stretch>
            <a:fillRect/>
          </a:stretch>
        </p:blipFill>
        <p:spPr>
          <a:xfrm>
            <a:off x="4426614" y="976688"/>
            <a:ext cx="2108015" cy="3363503"/>
          </a:xfrm>
          <a:prstGeom prst="rect">
            <a:avLst/>
          </a:prstGeom>
        </p:spPr>
      </p:pic>
    </p:spTree>
    <p:extLst>
      <p:ext uri="{BB962C8B-B14F-4D97-AF65-F5344CB8AC3E}">
        <p14:creationId xmlns:p14="http://schemas.microsoft.com/office/powerpoint/2010/main" val="340198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A7CF-155A-F44E-6099-01F02FBC4B56}"/>
              </a:ext>
            </a:extLst>
          </p:cNvPr>
          <p:cNvSpPr>
            <a:spLocks noGrp="1"/>
          </p:cNvSpPr>
          <p:nvPr>
            <p:ph type="title"/>
          </p:nvPr>
        </p:nvSpPr>
        <p:spPr/>
        <p:txBody>
          <a:bodyPr/>
          <a:lstStyle/>
          <a:p>
            <a:r>
              <a:rPr lang="en-US"/>
              <a:t>Testing</a:t>
            </a:r>
          </a:p>
        </p:txBody>
      </p:sp>
      <p:sp>
        <p:nvSpPr>
          <p:cNvPr id="10" name="Google Shape;772;p48">
            <a:extLst>
              <a:ext uri="{FF2B5EF4-FFF2-40B4-BE49-F238E27FC236}">
                <a16:creationId xmlns:a16="http://schemas.microsoft.com/office/drawing/2014/main" id="{387CD5CA-6BB3-E980-F7BB-5CA34BB778D9}"/>
              </a:ext>
            </a:extLst>
          </p:cNvPr>
          <p:cNvSpPr txBox="1">
            <a:spLocks/>
          </p:cNvSpPr>
          <p:nvPr/>
        </p:nvSpPr>
        <p:spPr>
          <a:xfrm>
            <a:off x="787696" y="1100799"/>
            <a:ext cx="7476079" cy="3259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l">
              <a:buFont typeface="Arial"/>
              <a:buChar char="•"/>
            </a:pPr>
            <a:r>
              <a:rPr lang="en" b="1"/>
              <a:t>Unit Testing</a:t>
            </a:r>
            <a:endParaRPr lang="en"/>
          </a:p>
          <a:p>
            <a:pPr lvl="1" algn="l">
              <a:lnSpc>
                <a:spcPct val="114999"/>
              </a:lnSpc>
              <a:buFont typeface="Arial"/>
              <a:buChar char="•"/>
            </a:pPr>
            <a:r>
              <a:rPr lang="en" b="1"/>
              <a:t>Tested functions in frontend, backend, and database </a:t>
            </a:r>
          </a:p>
          <a:p>
            <a:pPr lvl="1" algn="l">
              <a:lnSpc>
                <a:spcPct val="114999"/>
              </a:lnSpc>
              <a:buFont typeface="Arial"/>
              <a:buChar char="•"/>
            </a:pPr>
            <a:r>
              <a:rPr lang="en" b="1" err="1"/>
              <a:t>Pytest</a:t>
            </a:r>
            <a:r>
              <a:rPr lang="en" b="1"/>
              <a:t>, </a:t>
            </a:r>
            <a:r>
              <a:rPr lang="en" b="1" err="1"/>
              <a:t>Unittest</a:t>
            </a:r>
            <a:r>
              <a:rPr lang="en" b="1"/>
              <a:t> testing frameworks</a:t>
            </a:r>
          </a:p>
          <a:p>
            <a:pPr algn="l">
              <a:buFont typeface="Arial"/>
              <a:buChar char="•"/>
            </a:pPr>
            <a:r>
              <a:rPr lang="en" b="1"/>
              <a:t>Bug Management</a:t>
            </a:r>
          </a:p>
          <a:p>
            <a:pPr lvl="1" algn="l">
              <a:lnSpc>
                <a:spcPct val="114999"/>
              </a:lnSpc>
              <a:buFont typeface="Arial"/>
              <a:buChar char="•"/>
            </a:pPr>
            <a:r>
              <a:rPr lang="en" b="1"/>
              <a:t>Bugs were managed internally through console, through </a:t>
            </a:r>
            <a:r>
              <a:rPr lang="en" b="1" err="1"/>
              <a:t>Github</a:t>
            </a:r>
            <a:r>
              <a:rPr lang="en" b="1"/>
              <a:t>, etc.</a:t>
            </a:r>
          </a:p>
          <a:p>
            <a:pPr marL="0" indent="0" algn="l"/>
            <a:endParaRPr lang="en"/>
          </a:p>
        </p:txBody>
      </p:sp>
      <p:pic>
        <p:nvPicPr>
          <p:cNvPr id="3" name="Picture 3" descr="Text&#10;&#10;Description automatically generated">
            <a:extLst>
              <a:ext uri="{FF2B5EF4-FFF2-40B4-BE49-F238E27FC236}">
                <a16:creationId xmlns:a16="http://schemas.microsoft.com/office/drawing/2014/main" id="{69E1AB07-8455-3584-D5F6-04A991984966}"/>
              </a:ext>
            </a:extLst>
          </p:cNvPr>
          <p:cNvPicPr>
            <a:picLocks noChangeAspect="1"/>
          </p:cNvPicPr>
          <p:nvPr/>
        </p:nvPicPr>
        <p:blipFill>
          <a:blip r:embed="rId2"/>
          <a:stretch>
            <a:fillRect/>
          </a:stretch>
        </p:blipFill>
        <p:spPr>
          <a:xfrm>
            <a:off x="250200" y="2518124"/>
            <a:ext cx="4792188" cy="2351979"/>
          </a:xfrm>
          <a:prstGeom prst="rect">
            <a:avLst/>
          </a:prstGeom>
        </p:spPr>
      </p:pic>
      <p:pic>
        <p:nvPicPr>
          <p:cNvPr id="4" name="Picture 4">
            <a:extLst>
              <a:ext uri="{FF2B5EF4-FFF2-40B4-BE49-F238E27FC236}">
                <a16:creationId xmlns:a16="http://schemas.microsoft.com/office/drawing/2014/main" id="{0FF6E4E3-5595-6118-4844-3D33C0156A69}"/>
              </a:ext>
            </a:extLst>
          </p:cNvPr>
          <p:cNvPicPr>
            <a:picLocks noChangeAspect="1"/>
          </p:cNvPicPr>
          <p:nvPr/>
        </p:nvPicPr>
        <p:blipFill>
          <a:blip r:embed="rId3"/>
          <a:stretch>
            <a:fillRect/>
          </a:stretch>
        </p:blipFill>
        <p:spPr>
          <a:xfrm>
            <a:off x="5179943" y="2499610"/>
            <a:ext cx="3687418" cy="2355736"/>
          </a:xfrm>
          <a:prstGeom prst="rect">
            <a:avLst/>
          </a:prstGeom>
        </p:spPr>
      </p:pic>
    </p:spTree>
    <p:extLst>
      <p:ext uri="{BB962C8B-B14F-4D97-AF65-F5344CB8AC3E}">
        <p14:creationId xmlns:p14="http://schemas.microsoft.com/office/powerpoint/2010/main" val="220695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A7CF-155A-F44E-6099-01F02FBC4B56}"/>
              </a:ext>
            </a:extLst>
          </p:cNvPr>
          <p:cNvSpPr>
            <a:spLocks noGrp="1"/>
          </p:cNvSpPr>
          <p:nvPr>
            <p:ph type="title"/>
          </p:nvPr>
        </p:nvSpPr>
        <p:spPr/>
        <p:txBody>
          <a:bodyPr/>
          <a:lstStyle/>
          <a:p>
            <a:r>
              <a:rPr lang="en-US"/>
              <a:t>Product Backlog</a:t>
            </a:r>
          </a:p>
        </p:txBody>
      </p:sp>
      <p:sp>
        <p:nvSpPr>
          <p:cNvPr id="10" name="Google Shape;772;p48">
            <a:extLst>
              <a:ext uri="{FF2B5EF4-FFF2-40B4-BE49-F238E27FC236}">
                <a16:creationId xmlns:a16="http://schemas.microsoft.com/office/drawing/2014/main" id="{387CD5CA-6BB3-E980-F7BB-5CA34BB778D9}"/>
              </a:ext>
            </a:extLst>
          </p:cNvPr>
          <p:cNvSpPr txBox="1">
            <a:spLocks/>
          </p:cNvSpPr>
          <p:nvPr/>
        </p:nvSpPr>
        <p:spPr>
          <a:xfrm>
            <a:off x="666649" y="3220111"/>
            <a:ext cx="7204220" cy="113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l"/>
            <a:r>
              <a:rPr lang="en"/>
              <a:t>    Example of open issues                                           Example of closed issues</a:t>
            </a:r>
          </a:p>
        </p:txBody>
      </p:sp>
      <p:pic>
        <p:nvPicPr>
          <p:cNvPr id="3" name="Picture 3">
            <a:extLst>
              <a:ext uri="{FF2B5EF4-FFF2-40B4-BE49-F238E27FC236}">
                <a16:creationId xmlns:a16="http://schemas.microsoft.com/office/drawing/2014/main" id="{743D6F1A-6069-45B4-52F2-D8800A4ACFCE}"/>
              </a:ext>
            </a:extLst>
          </p:cNvPr>
          <p:cNvPicPr>
            <a:picLocks noChangeAspect="1"/>
          </p:cNvPicPr>
          <p:nvPr/>
        </p:nvPicPr>
        <p:blipFill>
          <a:blip r:embed="rId2"/>
          <a:stretch>
            <a:fillRect/>
          </a:stretch>
        </p:blipFill>
        <p:spPr>
          <a:xfrm>
            <a:off x="914400" y="1056917"/>
            <a:ext cx="2957512" cy="2164478"/>
          </a:xfrm>
          <a:prstGeom prst="rect">
            <a:avLst/>
          </a:prstGeom>
        </p:spPr>
      </p:pic>
      <p:pic>
        <p:nvPicPr>
          <p:cNvPr id="4" name="Picture 4">
            <a:extLst>
              <a:ext uri="{FF2B5EF4-FFF2-40B4-BE49-F238E27FC236}">
                <a16:creationId xmlns:a16="http://schemas.microsoft.com/office/drawing/2014/main" id="{758075FF-7AFB-F44F-77C2-AAF83AB540D2}"/>
              </a:ext>
            </a:extLst>
          </p:cNvPr>
          <p:cNvPicPr>
            <a:picLocks noChangeAspect="1"/>
          </p:cNvPicPr>
          <p:nvPr/>
        </p:nvPicPr>
        <p:blipFill>
          <a:blip r:embed="rId3"/>
          <a:stretch>
            <a:fillRect/>
          </a:stretch>
        </p:blipFill>
        <p:spPr>
          <a:xfrm>
            <a:off x="4756150" y="1103473"/>
            <a:ext cx="2743200" cy="2158678"/>
          </a:xfrm>
          <a:prstGeom prst="rect">
            <a:avLst/>
          </a:prstGeom>
        </p:spPr>
      </p:pic>
    </p:spTree>
    <p:extLst>
      <p:ext uri="{BB962C8B-B14F-4D97-AF65-F5344CB8AC3E}">
        <p14:creationId xmlns:p14="http://schemas.microsoft.com/office/powerpoint/2010/main" val="73314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A7CF-155A-F44E-6099-01F02FBC4B56}"/>
              </a:ext>
            </a:extLst>
          </p:cNvPr>
          <p:cNvSpPr>
            <a:spLocks noGrp="1"/>
          </p:cNvSpPr>
          <p:nvPr>
            <p:ph type="title"/>
          </p:nvPr>
        </p:nvSpPr>
        <p:spPr/>
        <p:txBody>
          <a:bodyPr/>
          <a:lstStyle/>
          <a:p>
            <a:r>
              <a:rPr lang="en-US"/>
              <a:t>Documentation</a:t>
            </a:r>
          </a:p>
        </p:txBody>
      </p:sp>
      <p:sp>
        <p:nvSpPr>
          <p:cNvPr id="10" name="Google Shape;772;p48">
            <a:extLst>
              <a:ext uri="{FF2B5EF4-FFF2-40B4-BE49-F238E27FC236}">
                <a16:creationId xmlns:a16="http://schemas.microsoft.com/office/drawing/2014/main" id="{387CD5CA-6BB3-E980-F7BB-5CA34BB778D9}"/>
              </a:ext>
            </a:extLst>
          </p:cNvPr>
          <p:cNvSpPr txBox="1">
            <a:spLocks/>
          </p:cNvSpPr>
          <p:nvPr/>
        </p:nvSpPr>
        <p:spPr>
          <a:xfrm>
            <a:off x="1269899" y="1100799"/>
            <a:ext cx="6600970" cy="3259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l">
              <a:buFont typeface="Arial"/>
              <a:buChar char="•"/>
            </a:pPr>
            <a:r>
              <a:rPr lang="en" b="1"/>
              <a:t>READme.md and installation.md are on our </a:t>
            </a:r>
            <a:r>
              <a:rPr lang="en" b="1" err="1"/>
              <a:t>github</a:t>
            </a:r>
            <a:r>
              <a:rPr lang="en" b="1"/>
              <a:t> the READme.md is on the home page and the installation.md can be found by searching it or at this link.</a:t>
            </a:r>
          </a:p>
          <a:p>
            <a:pPr lvl="1" algn="l">
              <a:lnSpc>
                <a:spcPct val="114999"/>
              </a:lnSpc>
              <a:buFont typeface="Arial"/>
              <a:buChar char="•"/>
            </a:pPr>
            <a:r>
              <a:rPr lang="en" b="1"/>
              <a:t> </a:t>
            </a:r>
            <a:r>
              <a:rPr lang="en"/>
              <a:t>https://github.com/WSU-4110/LOST/blob/main/installation.md</a:t>
            </a:r>
            <a:endParaRPr lang="en" b="1"/>
          </a:p>
          <a:p>
            <a:pPr marL="0" indent="0" algn="l"/>
            <a:endParaRPr lang="en"/>
          </a:p>
        </p:txBody>
      </p:sp>
      <p:pic>
        <p:nvPicPr>
          <p:cNvPr id="3" name="Picture 3" descr="Text&#10;&#10;Description automatically generated">
            <a:extLst>
              <a:ext uri="{FF2B5EF4-FFF2-40B4-BE49-F238E27FC236}">
                <a16:creationId xmlns:a16="http://schemas.microsoft.com/office/drawing/2014/main" id="{90DF84B7-1221-3E4B-5784-D5C746973450}"/>
              </a:ext>
            </a:extLst>
          </p:cNvPr>
          <p:cNvPicPr>
            <a:picLocks noChangeAspect="1"/>
          </p:cNvPicPr>
          <p:nvPr/>
        </p:nvPicPr>
        <p:blipFill>
          <a:blip r:embed="rId2"/>
          <a:stretch>
            <a:fillRect/>
          </a:stretch>
        </p:blipFill>
        <p:spPr>
          <a:xfrm>
            <a:off x="1541462" y="2289528"/>
            <a:ext cx="2743200" cy="2056697"/>
          </a:xfrm>
          <a:prstGeom prst="rect">
            <a:avLst/>
          </a:prstGeom>
        </p:spPr>
      </p:pic>
      <p:pic>
        <p:nvPicPr>
          <p:cNvPr id="4" name="Picture 4" descr="Text&#10;&#10;Description automatically generated">
            <a:extLst>
              <a:ext uri="{FF2B5EF4-FFF2-40B4-BE49-F238E27FC236}">
                <a16:creationId xmlns:a16="http://schemas.microsoft.com/office/drawing/2014/main" id="{8D4603E5-61C6-55CE-AA44-C2F924A544A2}"/>
              </a:ext>
            </a:extLst>
          </p:cNvPr>
          <p:cNvPicPr>
            <a:picLocks noChangeAspect="1"/>
          </p:cNvPicPr>
          <p:nvPr/>
        </p:nvPicPr>
        <p:blipFill>
          <a:blip r:embed="rId3"/>
          <a:stretch>
            <a:fillRect/>
          </a:stretch>
        </p:blipFill>
        <p:spPr>
          <a:xfrm>
            <a:off x="4883150" y="2145441"/>
            <a:ext cx="2632075" cy="2201993"/>
          </a:xfrm>
          <a:prstGeom prst="rect">
            <a:avLst/>
          </a:prstGeom>
        </p:spPr>
      </p:pic>
    </p:spTree>
    <p:extLst>
      <p:ext uri="{BB962C8B-B14F-4D97-AF65-F5344CB8AC3E}">
        <p14:creationId xmlns:p14="http://schemas.microsoft.com/office/powerpoint/2010/main" val="164099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A7CF-155A-F44E-6099-01F02FBC4B56}"/>
              </a:ext>
            </a:extLst>
          </p:cNvPr>
          <p:cNvSpPr>
            <a:spLocks noGrp="1"/>
          </p:cNvSpPr>
          <p:nvPr>
            <p:ph type="title"/>
          </p:nvPr>
        </p:nvSpPr>
        <p:spPr/>
        <p:txBody>
          <a:bodyPr/>
          <a:lstStyle/>
          <a:p>
            <a:r>
              <a:rPr lang="en-US"/>
              <a:t>Coding Convention</a:t>
            </a:r>
          </a:p>
        </p:txBody>
      </p:sp>
      <p:sp>
        <p:nvSpPr>
          <p:cNvPr id="10" name="Google Shape;772;p48">
            <a:extLst>
              <a:ext uri="{FF2B5EF4-FFF2-40B4-BE49-F238E27FC236}">
                <a16:creationId xmlns:a16="http://schemas.microsoft.com/office/drawing/2014/main" id="{387CD5CA-6BB3-E980-F7BB-5CA34BB778D9}"/>
              </a:ext>
            </a:extLst>
          </p:cNvPr>
          <p:cNvSpPr txBox="1">
            <a:spLocks/>
          </p:cNvSpPr>
          <p:nvPr/>
        </p:nvSpPr>
        <p:spPr>
          <a:xfrm>
            <a:off x="1269899" y="1100799"/>
            <a:ext cx="6600970" cy="3259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285750" indent="-285750" algn="l">
              <a:buFont typeface="Arial"/>
              <a:buChar char="•"/>
            </a:pPr>
            <a:r>
              <a:rPr lang="en"/>
              <a:t>Named functions and variables based on their purpose (also leaving comments on what the function does) </a:t>
            </a:r>
          </a:p>
        </p:txBody>
      </p:sp>
      <p:pic>
        <p:nvPicPr>
          <p:cNvPr id="3" name="Picture 3" descr="Text&#10;&#10;Description automatically generated">
            <a:extLst>
              <a:ext uri="{FF2B5EF4-FFF2-40B4-BE49-F238E27FC236}">
                <a16:creationId xmlns:a16="http://schemas.microsoft.com/office/drawing/2014/main" id="{4BC9A754-AEFA-74E6-C491-F10CD7AF9270}"/>
              </a:ext>
            </a:extLst>
          </p:cNvPr>
          <p:cNvPicPr>
            <a:picLocks noChangeAspect="1"/>
          </p:cNvPicPr>
          <p:nvPr/>
        </p:nvPicPr>
        <p:blipFill>
          <a:blip r:embed="rId2"/>
          <a:stretch>
            <a:fillRect/>
          </a:stretch>
        </p:blipFill>
        <p:spPr>
          <a:xfrm>
            <a:off x="1541463" y="1763086"/>
            <a:ext cx="2743200" cy="1712577"/>
          </a:xfrm>
          <a:prstGeom prst="rect">
            <a:avLst/>
          </a:prstGeom>
        </p:spPr>
      </p:pic>
      <p:pic>
        <p:nvPicPr>
          <p:cNvPr id="4" name="Picture 4" descr="Text&#10;&#10;Description automatically generated">
            <a:extLst>
              <a:ext uri="{FF2B5EF4-FFF2-40B4-BE49-F238E27FC236}">
                <a16:creationId xmlns:a16="http://schemas.microsoft.com/office/drawing/2014/main" id="{F9E1837E-E159-EC25-1D23-F60EE55B3CCD}"/>
              </a:ext>
            </a:extLst>
          </p:cNvPr>
          <p:cNvPicPr>
            <a:picLocks noChangeAspect="1"/>
          </p:cNvPicPr>
          <p:nvPr/>
        </p:nvPicPr>
        <p:blipFill>
          <a:blip r:embed="rId3"/>
          <a:stretch>
            <a:fillRect/>
          </a:stretch>
        </p:blipFill>
        <p:spPr>
          <a:xfrm>
            <a:off x="1541463" y="3905972"/>
            <a:ext cx="2743200" cy="649432"/>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87D6B36A-53C0-FE1E-6990-8AF6DB3BFD2D}"/>
              </a:ext>
            </a:extLst>
          </p:cNvPr>
          <p:cNvPicPr>
            <a:picLocks noChangeAspect="1"/>
          </p:cNvPicPr>
          <p:nvPr/>
        </p:nvPicPr>
        <p:blipFill>
          <a:blip r:embed="rId4"/>
          <a:stretch>
            <a:fillRect/>
          </a:stretch>
        </p:blipFill>
        <p:spPr>
          <a:xfrm>
            <a:off x="5117012" y="1538288"/>
            <a:ext cx="1942100" cy="3019425"/>
          </a:xfrm>
          <a:prstGeom prst="rect">
            <a:avLst/>
          </a:prstGeom>
        </p:spPr>
      </p:pic>
    </p:spTree>
    <p:extLst>
      <p:ext uri="{BB962C8B-B14F-4D97-AF65-F5344CB8AC3E}">
        <p14:creationId xmlns:p14="http://schemas.microsoft.com/office/powerpoint/2010/main" val="315609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r>
              <a:rPr lang="en" sz="7200"/>
              <a:t>Thank You</a:t>
            </a:r>
            <a:endParaRPr lang="en-US" sz="7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507" name="Google Shape;507;p3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508" name="Google Shape;508;p3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Mision</a:t>
            </a:r>
            <a:endParaRPr/>
          </a:p>
        </p:txBody>
      </p:sp>
      <p:sp>
        <p:nvSpPr>
          <p:cNvPr id="509" name="Google Shape;509;p3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 name="Google Shape;517;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6"/>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“This is a quote. Words full of wisdom that someone important said and can make the reader get inspired.”</a:t>
            </a:r>
            <a:endParaRPr/>
          </a:p>
        </p:txBody>
      </p:sp>
      <p:sp>
        <p:nvSpPr>
          <p:cNvPr id="523" name="Google Shape;523;p36"/>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—Someone Famous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7"/>
          <p:cNvSpPr txBox="1">
            <a:spLocks noGrp="1"/>
          </p:cNvSpPr>
          <p:nvPr>
            <p:ph type="title" idx="2"/>
          </p:nvPr>
        </p:nvSpPr>
        <p:spPr>
          <a:xfrm>
            <a:off x="884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529" name="Google Shape;529;p37"/>
          <p:cNvSpPr txBox="1">
            <a:spLocks noGrp="1"/>
          </p:cNvSpPr>
          <p:nvPr>
            <p:ph type="subTitle" idx="1"/>
          </p:nvPr>
        </p:nvSpPr>
        <p:spPr>
          <a:xfrm>
            <a:off x="1099448" y="2130913"/>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total visitors we had last month</a:t>
            </a:r>
            <a:endParaRPr/>
          </a:p>
        </p:txBody>
      </p:sp>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a:t>
            </a:r>
            <a:endParaRPr/>
          </a:p>
        </p:txBody>
      </p:sp>
      <p:sp>
        <p:nvSpPr>
          <p:cNvPr id="531" name="Google Shape;531;p37"/>
          <p:cNvSpPr txBox="1">
            <a:spLocks noGrp="1"/>
          </p:cNvSpPr>
          <p:nvPr>
            <p:ph type="title" idx="3"/>
          </p:nvPr>
        </p:nvSpPr>
        <p:spPr>
          <a:xfrm>
            <a:off x="5058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a:t>
            </a:r>
            <a:endParaRPr/>
          </a:p>
        </p:txBody>
      </p:sp>
      <p:sp>
        <p:nvSpPr>
          <p:cNvPr id="532" name="Google Shape;532;p37"/>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patients we had last month</a:t>
            </a:r>
            <a:endParaRPr/>
          </a:p>
        </p:txBody>
      </p:sp>
      <p:sp>
        <p:nvSpPr>
          <p:cNvPr id="533" name="Google Shape;533;p37"/>
          <p:cNvSpPr txBox="1">
            <a:spLocks noGrp="1"/>
          </p:cNvSpPr>
          <p:nvPr>
            <p:ph type="title" idx="5"/>
          </p:nvPr>
        </p:nvSpPr>
        <p:spPr>
          <a:xfrm>
            <a:off x="2971798" y="3109475"/>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a:t>
            </a:r>
            <a:endParaRPr/>
          </a:p>
        </p:txBody>
      </p:sp>
      <p:sp>
        <p:nvSpPr>
          <p:cNvPr id="534" name="Google Shape;534;p37"/>
          <p:cNvSpPr txBox="1">
            <a:spLocks noGrp="1"/>
          </p:cNvSpPr>
          <p:nvPr>
            <p:ph type="subTitle" idx="6"/>
          </p:nvPr>
        </p:nvSpPr>
        <p:spPr>
          <a:xfrm>
            <a:off x="3186448" y="3740725"/>
            <a:ext cx="277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recoveries made so far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a:spLocks noGrp="1"/>
          </p:cNvSpPr>
          <p:nvPr>
            <p:ph type="title"/>
          </p:nvPr>
        </p:nvSpPr>
        <p:spPr>
          <a:xfrm>
            <a:off x="2553250" y="363275"/>
            <a:ext cx="403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541" name="Google Shape;541;p38"/>
          <p:cNvSpPr txBox="1"/>
          <p:nvPr/>
        </p:nvSpPr>
        <p:spPr>
          <a:xfrm flipH="1">
            <a:off x="2128624" y="122492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4"/>
                </a:solidFill>
                <a:latin typeface="Josefin Sans"/>
                <a:ea typeface="Josefin Sans"/>
                <a:cs typeface="Josefin Sans"/>
                <a:sym typeface="Josefin Sans"/>
              </a:rPr>
              <a:t>Mars</a:t>
            </a:r>
            <a:endParaRPr sz="2700" b="1">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2005</a:t>
            </a:r>
            <a:endParaRPr sz="2000" b="1">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2010</a:t>
            </a:r>
            <a:endParaRPr sz="2000" b="1">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2015</a:t>
            </a:r>
            <a:endParaRPr sz="2000" b="1">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2020</a:t>
            </a:r>
            <a:endParaRPr sz="2000" b="1">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4"/>
                </a:solidFill>
                <a:latin typeface="Josefin Sans"/>
                <a:ea typeface="Josefin Sans"/>
                <a:cs typeface="Josefin Sans"/>
                <a:sym typeface="Josefin Sans"/>
              </a:rPr>
              <a:t>30%</a:t>
            </a:r>
            <a:endParaRPr sz="4800" b="1">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Josefin Sans"/>
                <a:ea typeface="Josefin Sans"/>
                <a:cs typeface="Josefin Sans"/>
                <a:sym typeface="Josefin Sans"/>
              </a:rPr>
              <a:t>60%</a:t>
            </a:r>
            <a:endParaRPr sz="4800" b="1">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2"/>
                </a:solidFill>
                <a:latin typeface="Josefin Sans"/>
                <a:ea typeface="Josefin Sans"/>
                <a:cs typeface="Josefin Sans"/>
                <a:sym typeface="Josefin Sans"/>
              </a:rPr>
              <a:t>10%</a:t>
            </a:r>
            <a:endParaRPr sz="4800" b="1">
              <a:solidFill>
                <a:schemeClr val="accent2"/>
              </a:solidFill>
              <a:latin typeface="Josefin Sans"/>
              <a:ea typeface="Josefin Sans"/>
              <a:cs typeface="Josefin Sans"/>
              <a:sym typeface="Josefi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3012481" y="1732252"/>
            <a:ext cx="2301914" cy="1308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LOST</a:t>
            </a:r>
            <a:endParaRPr/>
          </a:p>
        </p:txBody>
      </p:sp>
      <p:sp>
        <p:nvSpPr>
          <p:cNvPr id="492" name="Google Shape;492;p33"/>
          <p:cNvSpPr txBox="1">
            <a:spLocks noGrp="1"/>
          </p:cNvSpPr>
          <p:nvPr>
            <p:ph type="subTitle" idx="1"/>
          </p:nvPr>
        </p:nvSpPr>
        <p:spPr>
          <a:xfrm>
            <a:off x="2589204" y="2682271"/>
            <a:ext cx="2727866" cy="491700"/>
          </a:xfrm>
          <a:prstGeom prst="rect">
            <a:avLst/>
          </a:prstGeom>
        </p:spPr>
        <p:txBody>
          <a:bodyPr spcFirstLastPara="1" wrap="square" lIns="91425" tIns="91425" rIns="91425" bIns="91425" anchor="ctr" anchorCtr="0">
            <a:noAutofit/>
          </a:bodyPr>
          <a:lstStyle/>
          <a:p>
            <a:pPr marL="0" indent="0"/>
            <a:r>
              <a:rPr lang="en"/>
              <a:t>Life Original Sound Track</a:t>
            </a:r>
          </a:p>
        </p:txBody>
      </p:sp>
      <p:pic>
        <p:nvPicPr>
          <p:cNvPr id="2" name="Picture 2">
            <a:extLst>
              <a:ext uri="{FF2B5EF4-FFF2-40B4-BE49-F238E27FC236}">
                <a16:creationId xmlns:a16="http://schemas.microsoft.com/office/drawing/2014/main" id="{EDD95E1C-E0FB-6034-F2B9-99405613979C}"/>
              </a:ext>
            </a:extLst>
          </p:cNvPr>
          <p:cNvPicPr>
            <a:picLocks noChangeAspect="1"/>
          </p:cNvPicPr>
          <p:nvPr/>
        </p:nvPicPr>
        <p:blipFill>
          <a:blip r:embed="rId3"/>
          <a:stretch>
            <a:fillRect/>
          </a:stretch>
        </p:blipFill>
        <p:spPr>
          <a:xfrm>
            <a:off x="4822224" y="369216"/>
            <a:ext cx="4032936" cy="40252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Brief Story</a:t>
            </a:r>
            <a:endParaRPr/>
          </a:p>
        </p:txBody>
      </p:sp>
      <p:sp>
        <p:nvSpPr>
          <p:cNvPr id="560" name="Google Shape;560;p3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376892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313088"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85747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Mercury</a:t>
            </a:r>
            <a:endParaRPr sz="2700" b="1">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it’s terribly hot</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4503254" y="2105801"/>
            <a:ext cx="1683185" cy="84197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1413013" y="2104414"/>
            <a:ext cx="1684889" cy="84474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2958986" y="2923369"/>
            <a:ext cx="1683611" cy="84197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txBox="1"/>
          <p:nvPr/>
        </p:nvSpPr>
        <p:spPr>
          <a:xfrm>
            <a:off x="1672396"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2007</a:t>
            </a:r>
            <a:endParaRPr sz="2500" b="1">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2010</a:t>
            </a:r>
            <a:endParaRPr sz="2500" b="1">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2014</a:t>
            </a:r>
            <a:endParaRPr sz="2500" b="1">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2018</a:t>
            </a:r>
            <a:endParaRPr sz="2500" b="1">
              <a:solidFill>
                <a:schemeClr val="lt1"/>
              </a:solidFill>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01" name="Google Shape;601;p42"/>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Staff</a:t>
            </a:r>
            <a:endParaRPr/>
          </a:p>
        </p:txBody>
      </p:sp>
      <p:sp>
        <p:nvSpPr>
          <p:cNvPr id="602" name="Google Shape;602;p42"/>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
        <p:nvSpPr>
          <p:cNvPr id="603" name="Google Shape;603;p42"/>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Center</a:t>
            </a:r>
            <a:endParaRPr/>
          </a:p>
        </p:txBody>
      </p:sp>
      <p:sp>
        <p:nvSpPr>
          <p:cNvPr id="604" name="Google Shape;604;p42"/>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3"/>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Care</a:t>
            </a:r>
            <a:endParaRPr/>
          </a:p>
        </p:txBody>
      </p:sp>
      <p:sp>
        <p:nvSpPr>
          <p:cNvPr id="610" name="Google Shape;610;p43"/>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17" name="Google Shape;617;p44"/>
          <p:cNvSpPr txBox="1"/>
          <p:nvPr/>
        </p:nvSpPr>
        <p:spPr>
          <a:xfrm flipH="1">
            <a:off x="5819729" y="138306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5"/>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665" name="Google Shape;665;p45"/>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66" name="Google Shape;666;p45"/>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667" name="Google Shape;667;p45"/>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68" name="Google Shape;668;p45"/>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a:t>
            </a:r>
            <a:endParaRPr/>
          </a:p>
        </p:txBody>
      </p:sp>
      <p:sp>
        <p:nvSpPr>
          <p:cNvPr id="669" name="Google Shape;669;p45"/>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70" name="Google Shape;670;p45"/>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a:t>
            </a:r>
            <a:endParaRPr/>
          </a:p>
        </p:txBody>
      </p:sp>
      <p:sp>
        <p:nvSpPr>
          <p:cNvPr id="671" name="Google Shape;671;p45"/>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72" name="Google Shape;672;p45"/>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73" name="Google Shape;673;p45"/>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74" name="Google Shape;674;p45"/>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681" name="Google Shape;681;p45"/>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01650" y="3190941"/>
            <a:ext cx="340683" cy="41591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259150" y="3482225"/>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3064162"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3307095"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Jupiter</a:t>
            </a:r>
            <a:endParaRPr sz="2700" b="1">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accent2"/>
                </a:solidFill>
                <a:latin typeface="Josefin Sans"/>
                <a:ea typeface="Josefin Sans"/>
                <a:cs typeface="Josefin Sans"/>
                <a:sym typeface="Josefin Sans"/>
              </a:rPr>
              <a:t>Mars</a:t>
            </a:r>
            <a:endParaRPr sz="2700" b="1">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Neptune</a:t>
            </a:r>
            <a:endParaRPr sz="2700" b="1">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46"/>
          <p:cNvSpPr/>
          <p:nvPr/>
        </p:nvSpPr>
        <p:spPr>
          <a:xfrm>
            <a:off x="5211831" y="3652781"/>
            <a:ext cx="412465" cy="37846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6"/>
          <p:cNvSpPr/>
          <p:nvPr/>
        </p:nvSpPr>
        <p:spPr>
          <a:xfrm>
            <a:off x="3508758" y="3607244"/>
            <a:ext cx="469636" cy="46953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txBox="1"/>
          <p:nvPr/>
        </p:nvSpPr>
        <p:spPr>
          <a:xfrm flipH="1">
            <a:off x="281350" y="1644575"/>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30%</a:t>
            </a:r>
            <a:endParaRPr sz="3000" b="1">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20%</a:t>
            </a:r>
            <a:endParaRPr sz="3000" b="1">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40%</a:t>
            </a:r>
            <a:endParaRPr sz="3000" b="1">
              <a:solidFill>
                <a:schemeClr val="dk1"/>
              </a:solidFill>
              <a:latin typeface="Josefin Sans"/>
              <a:ea typeface="Josefin Sans"/>
              <a:cs typeface="Josefin Sans"/>
              <a:sym typeface="Josefi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800" name="Google Shape;800;p49"/>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7" name="Google Shape;807;p49"/>
          <p:cNvPicPr preferRelativeResize="0"/>
          <p:nvPr/>
        </p:nvPicPr>
        <p:blipFill rotWithShape="1">
          <a:blip r:embed="rId3">
            <a:alphaModFix/>
          </a:blip>
          <a:srcRect l="2883" r="2883"/>
          <a:stretch/>
        </p:blipFill>
        <p:spPr>
          <a:xfrm>
            <a:off x="5168240" y="1483425"/>
            <a:ext cx="2787300" cy="166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75%</a:t>
            </a:r>
            <a:endParaRPr sz="2700" b="1">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50%</a:t>
            </a:r>
            <a:endParaRPr sz="2700" b="1">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20-35</a:t>
            </a:r>
            <a:endParaRPr sz="2700" b="1">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36-60</a:t>
            </a:r>
            <a:endParaRPr sz="2700" b="1">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Results</a:t>
            </a:r>
            <a:endParaRPr sz="2700" b="1">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txBox="1"/>
          <p:nvPr/>
        </p:nvSpPr>
        <p:spPr>
          <a:xfrm>
            <a:off x="3407449"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90%</a:t>
            </a:r>
            <a:endParaRPr sz="2700" b="1">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5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5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5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5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5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5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5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5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5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5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 name="Google Shape;854;p50"/>
          <p:cNvSpPr/>
          <p:nvPr/>
        </p:nvSpPr>
        <p:spPr>
          <a:xfrm>
            <a:off x="1069950" y="2090350"/>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1069950" y="2793788"/>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1069950" y="2090350"/>
            <a:ext cx="20661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1069950" y="2793788"/>
            <a:ext cx="13722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txBox="1"/>
          <p:nvPr/>
        </p:nvSpPr>
        <p:spPr>
          <a:xfrm flipH="1">
            <a:off x="7649150" y="20190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4"/>
                </a:solidFill>
                <a:latin typeface="Josefin Sans"/>
                <a:ea typeface="Josefin Sans"/>
                <a:cs typeface="Josefin Sans"/>
                <a:sym typeface="Josefin Sans"/>
              </a:rPr>
              <a:t>01</a:t>
            </a:r>
            <a:endParaRPr sz="3000" b="1">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02</a:t>
            </a:r>
            <a:endParaRPr sz="3000" b="1">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03</a:t>
            </a:r>
            <a:endParaRPr sz="3000" b="1">
              <a:solidFill>
                <a:schemeClr val="accent2"/>
              </a:solidFill>
              <a:latin typeface="Josefin Sans"/>
              <a:ea typeface="Josefin Sans"/>
              <a:cs typeface="Josefin Sans"/>
              <a:sym typeface="Josefi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1"/>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a:t>
            </a:r>
            <a:endParaRPr/>
          </a:p>
        </p:txBody>
      </p:sp>
      <p:sp>
        <p:nvSpPr>
          <p:cNvPr id="866" name="Google Shape;866;p51"/>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 36</a:t>
            </a:r>
            <a:endParaRPr/>
          </a:p>
        </p:txBody>
      </p:sp>
      <p:sp>
        <p:nvSpPr>
          <p:cNvPr id="867" name="Google Shape;867;p51"/>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 even hotter than Mercury”</a:t>
            </a:r>
            <a:endParaRPr/>
          </a:p>
        </p:txBody>
      </p:sp>
      <p:sp>
        <p:nvSpPr>
          <p:cNvPr id="868" name="Google Shape;868;p51"/>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 25</a:t>
            </a:r>
            <a:endParaRPr/>
          </a:p>
        </p:txBody>
      </p:sp>
      <p:sp>
        <p:nvSpPr>
          <p:cNvPr id="869" name="Google Shape;869;p51"/>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 and it’s only a bit larger than the Moon”</a:t>
            </a:r>
            <a:endParaRPr/>
          </a:p>
        </p:txBody>
      </p:sp>
      <p:sp>
        <p:nvSpPr>
          <p:cNvPr id="870" name="Google Shape;870;p51"/>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Smith, 58</a:t>
            </a:r>
            <a:endParaRPr/>
          </a:p>
        </p:txBody>
      </p:sp>
      <p:sp>
        <p:nvSpPr>
          <p:cNvPr id="871" name="Google Shape;871;p51"/>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872" name="Google Shape;872;p51"/>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Sprints</a:t>
            </a:r>
            <a:endParaRPr/>
          </a:p>
        </p:txBody>
      </p:sp>
      <p:sp>
        <p:nvSpPr>
          <p:cNvPr id="938" name="Google Shape;938;p54"/>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a:t>
            </a:r>
            <a:endParaRPr/>
          </a:p>
        </p:txBody>
      </p:sp>
      <p:sp>
        <p:nvSpPr>
          <p:cNvPr id="939" name="Google Shape;939;p54"/>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p>
            <a:pPr marL="0" indent="0"/>
            <a:r>
              <a:rPr lang="en"/>
              <a:t>Set Up All Frontend Components</a:t>
            </a:r>
          </a:p>
          <a:p>
            <a:pPr marL="0" indent="0"/>
            <a:endParaRPr lang="en"/>
          </a:p>
          <a:p>
            <a:pPr marL="0" indent="0"/>
            <a:r>
              <a:rPr lang="en"/>
              <a:t>Implement Algorithms/Functions</a:t>
            </a:r>
          </a:p>
        </p:txBody>
      </p:sp>
      <p:sp>
        <p:nvSpPr>
          <p:cNvPr id="940" name="Google Shape;940;p54"/>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One</a:t>
            </a:r>
            <a:endParaRPr/>
          </a:p>
        </p:txBody>
      </p:sp>
      <p:sp>
        <p:nvSpPr>
          <p:cNvPr id="941" name="Google Shape;941;p54"/>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p>
            <a:pPr marL="0" indent="0"/>
            <a:r>
              <a:rPr lang="en"/>
              <a:t>Set Up Basic Structure</a:t>
            </a:r>
          </a:p>
          <a:p>
            <a:pPr marL="0" indent="0"/>
            <a:endParaRPr lang="en"/>
          </a:p>
          <a:p>
            <a:pPr marL="0" indent="0"/>
            <a:r>
              <a:rPr lang="en"/>
              <a:t>Connect API to Database</a:t>
            </a:r>
          </a:p>
          <a:p>
            <a:pPr marL="0" lvl="0" indent="0" algn="ctr" rtl="0">
              <a:spcBef>
                <a:spcPts val="0"/>
              </a:spcBef>
              <a:spcAft>
                <a:spcPts val="0"/>
              </a:spcAft>
              <a:buNone/>
            </a:pPr>
            <a:endParaRPr/>
          </a:p>
        </p:txBody>
      </p:sp>
      <p:sp>
        <p:nvSpPr>
          <p:cNvPr id="942" name="Google Shape;942;p54"/>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Three</a:t>
            </a:r>
            <a:endParaRPr/>
          </a:p>
        </p:txBody>
      </p:sp>
      <p:sp>
        <p:nvSpPr>
          <p:cNvPr id="943" name="Google Shape;943;p54"/>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p>
            <a:pPr marL="0" indent="0"/>
            <a:r>
              <a:rPr lang="en"/>
              <a:t>Focus on Design/Aesthetics</a:t>
            </a:r>
            <a:endParaRPr lang="en-US"/>
          </a:p>
          <a:p>
            <a:pPr marL="0" indent="0"/>
            <a:endParaRPr lang="en"/>
          </a:p>
          <a:p>
            <a:pPr marL="0" indent="0"/>
            <a:r>
              <a:rPr lang="en"/>
              <a:t>Testing/Debugging</a:t>
            </a:r>
          </a:p>
        </p:txBody>
      </p:sp>
      <p:sp>
        <p:nvSpPr>
          <p:cNvPr id="944" name="Google Shape;944;p54"/>
          <p:cNvSpPr/>
          <p:nvPr/>
        </p:nvSpPr>
        <p:spPr>
          <a:xfrm>
            <a:off x="1595063" y="1203647"/>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111040" y="1203647"/>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6648158" y="1203647"/>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6906184" y="1457993"/>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4"/>
          <p:cNvGrpSpPr/>
          <p:nvPr/>
        </p:nvGrpSpPr>
        <p:grpSpPr>
          <a:xfrm>
            <a:off x="1848955" y="1488213"/>
            <a:ext cx="371814" cy="338690"/>
            <a:chOff x="-40745125" y="3632900"/>
            <a:chExt cx="318225" cy="289875"/>
          </a:xfrm>
        </p:grpSpPr>
        <p:sp>
          <p:nvSpPr>
            <p:cNvPr id="949" name="Google Shape;949;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4"/>
          <p:cNvGrpSpPr/>
          <p:nvPr/>
        </p:nvGrpSpPr>
        <p:grpSpPr>
          <a:xfrm>
            <a:off x="4349029" y="1431766"/>
            <a:ext cx="361292" cy="352803"/>
            <a:chOff x="-28499235" y="3695739"/>
            <a:chExt cx="303275" cy="296150"/>
          </a:xfrm>
        </p:grpSpPr>
        <p:sp>
          <p:nvSpPr>
            <p:cNvPr id="957" name="Google Shape;957;p54"/>
            <p:cNvSpPr/>
            <p:nvPr/>
          </p:nvSpPr>
          <p:spPr>
            <a:xfrm>
              <a:off x="-28357415" y="3838240"/>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8499235" y="3695739"/>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2"/>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Quality improvement measures</a:t>
            </a:r>
            <a:endParaRPr/>
          </a:p>
        </p:txBody>
      </p:sp>
      <p:graphicFrame>
        <p:nvGraphicFramePr>
          <p:cNvPr id="879" name="Google Shape;879;p52"/>
          <p:cNvGraphicFramePr/>
          <p:nvPr>
            <p:extLst>
              <p:ext uri="{D42A27DB-BD31-4B8C-83A1-F6EECF244321}">
                <p14:modId xmlns:p14="http://schemas.microsoft.com/office/powerpoint/2010/main" val="142505512"/>
              </p:ext>
            </p:extLst>
          </p:nvPr>
        </p:nvGraphicFramePr>
        <p:xfrm>
          <a:off x="1532650" y="1636350"/>
          <a:ext cx="6078750" cy="2774150"/>
        </p:xfrm>
        <a:graphic>
          <a:graphicData uri="http://schemas.openxmlformats.org/drawingml/2006/table">
            <a:tbl>
              <a:tblPr>
                <a:noFill/>
                <a:tableStyleId>{7BE0325F-7B3A-4596-82BF-B354B08E7F58}</a:tableStyleId>
              </a:tblPr>
              <a:tblGrid>
                <a:gridCol w="1407150">
                  <a:extLst>
                    <a:ext uri="{9D8B030D-6E8A-4147-A177-3AD203B41FA5}">
                      <a16:colId xmlns:a16="http://schemas.microsoft.com/office/drawing/2014/main" val="20000"/>
                    </a:ext>
                  </a:extLst>
                </a:gridCol>
                <a:gridCol w="1167900">
                  <a:extLst>
                    <a:ext uri="{9D8B030D-6E8A-4147-A177-3AD203B41FA5}">
                      <a16:colId xmlns:a16="http://schemas.microsoft.com/office/drawing/2014/main" val="20001"/>
                    </a:ext>
                  </a:extLst>
                </a:gridCol>
                <a:gridCol w="1167900">
                  <a:extLst>
                    <a:ext uri="{9D8B030D-6E8A-4147-A177-3AD203B41FA5}">
                      <a16:colId xmlns:a16="http://schemas.microsoft.com/office/drawing/2014/main" val="20002"/>
                    </a:ext>
                  </a:extLst>
                </a:gridCol>
                <a:gridCol w="1167900">
                  <a:extLst>
                    <a:ext uri="{9D8B030D-6E8A-4147-A177-3AD203B41FA5}">
                      <a16:colId xmlns:a16="http://schemas.microsoft.com/office/drawing/2014/main" val="20003"/>
                    </a:ext>
                  </a:extLst>
                </a:gridCol>
                <a:gridCol w="1167900">
                  <a:extLst>
                    <a:ext uri="{9D8B030D-6E8A-4147-A177-3AD203B41FA5}">
                      <a16:colId xmlns:a16="http://schemas.microsoft.com/office/drawing/2014/main" val="20004"/>
                    </a:ext>
                  </a:extLst>
                </a:gridCol>
              </a:tblGrid>
              <a:tr h="407200">
                <a:tc>
                  <a:txBody>
                    <a:bodyPr/>
                    <a:lstStyle/>
                    <a:p>
                      <a:pPr marL="0" lvl="0" indent="0" algn="ctr" rtl="0">
                        <a:spcBef>
                          <a:spcPts val="0"/>
                        </a:spcBef>
                        <a:spcAft>
                          <a:spcPts val="0"/>
                        </a:spcAft>
                        <a:buNone/>
                      </a:pPr>
                      <a:endParaRPr sz="2000">
                        <a:solidFill>
                          <a:schemeClr val="dk1"/>
                        </a:solidFill>
                        <a:latin typeface="Bebas Neue"/>
                        <a:ea typeface="Bebas Neue"/>
                        <a:cs typeface="Bebas Neue"/>
                        <a:sym typeface="Bebas Neu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Mars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1</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2</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3</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4</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 name="Google Shape;897;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 name="Google Shape;9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3"/>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5"/>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txBox="1"/>
          <p:nvPr/>
        </p:nvSpPr>
        <p:spPr>
          <a:xfrm flipH="1">
            <a:off x="907801" y="1621150"/>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6"/>
          <p:cNvSpPr txBox="1">
            <a:spLocks noGrp="1"/>
          </p:cNvSpPr>
          <p:nvPr>
            <p:ph type="title"/>
          </p:nvPr>
        </p:nvSpPr>
        <p:spPr>
          <a:xfrm>
            <a:off x="2730075" y="363275"/>
            <a:ext cx="36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txBox="1"/>
          <p:nvPr/>
        </p:nvSpPr>
        <p:spPr>
          <a:xfrm flipH="1">
            <a:off x="5711552" y="124007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txBox="1"/>
          <p:nvPr/>
        </p:nvSpPr>
        <p:spPr>
          <a:xfrm flipH="1">
            <a:off x="1399575" y="1492088"/>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2011-2012</a:t>
            </a:r>
            <a:endParaRPr sz="2700" b="1">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2015-2016</a:t>
            </a:r>
            <a:endParaRPr sz="2700" b="1">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2018-2019</a:t>
            </a:r>
            <a:endParaRPr sz="2700" b="1">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6" name="Google Shape;1046;p56"/>
          <p:cNvCxnSpPr/>
          <p:nvPr/>
        </p:nvCxnSpPr>
        <p:spPr>
          <a:xfrm rot="10800000">
            <a:off x="5050025" y="16707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7" name="Google Shape;1047;p56"/>
          <p:cNvCxnSpPr/>
          <p:nvPr/>
        </p:nvCxnSpPr>
        <p:spPr>
          <a:xfrm rot="10800000">
            <a:off x="3514025" y="28774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8" name="Google Shape;1048;p56"/>
          <p:cNvCxnSpPr/>
          <p:nvPr/>
        </p:nvCxnSpPr>
        <p:spPr>
          <a:xfrm rot="10800000">
            <a:off x="5050025" y="28774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9" name="Google Shape;1049;p56"/>
          <p:cNvCxnSpPr/>
          <p:nvPr/>
        </p:nvCxnSpPr>
        <p:spPr>
          <a:xfrm rot="10800000">
            <a:off x="3514025" y="40841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50" name="Google Shape;1050;p56"/>
          <p:cNvCxnSpPr/>
          <p:nvPr/>
        </p:nvCxnSpPr>
        <p:spPr>
          <a:xfrm rot="10800000">
            <a:off x="5050025" y="4084125"/>
            <a:ext cx="561000" cy="5400"/>
          </a:xfrm>
          <a:prstGeom prst="straightConnector1">
            <a:avLst/>
          </a:prstGeom>
          <a:noFill/>
          <a:ln w="38100" cap="flat" cmpd="sng">
            <a:solidFill>
              <a:schemeClr val="dk2"/>
            </a:solidFill>
            <a:prstDash val="solid"/>
            <a:round/>
            <a:headEnd type="none" w="med" len="med"/>
            <a:tailEnd type="none" w="med" len="med"/>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7"/>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68" name="Google Shape;1068;p57"/>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069" name="Google Shape;1069;p57"/>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1070" name="Google Shape;1070;p57"/>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71" name="Google Shape;1071;p57"/>
          <p:cNvSpPr txBox="1">
            <a:spLocks noGrp="1"/>
          </p:cNvSpPr>
          <p:nvPr>
            <p:ph type="subTitle" idx="4"/>
          </p:nvPr>
        </p:nvSpPr>
        <p:spPr>
          <a:xfrm>
            <a:off x="1802350" y="4089750"/>
            <a:ext cx="22056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t="4891" b="31255"/>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t="6588" b="29627"/>
          <a:stretch/>
        </p:blipFill>
        <p:spPr>
          <a:xfrm>
            <a:off x="1765350" y="1275075"/>
            <a:ext cx="2398800" cy="22950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8"/>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solidFill>
                <a:schemeClr val="accent3"/>
              </a:solidFill>
            </a:endParaRPr>
          </a:p>
        </p:txBody>
      </p:sp>
      <p:sp>
        <p:nvSpPr>
          <p:cNvPr id="1079" name="Google Shape;1079;p58"/>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1080" name="Google Shape;1080;p58"/>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1" name="Google Shape;109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4432951" y="1492713"/>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rot="4207798">
            <a:off x="7076584" y="2968235"/>
            <a:ext cx="1438102" cy="1328698"/>
          </a:xfrm>
          <a:custGeom>
            <a:avLst/>
            <a:gdLst/>
            <a:ahLst/>
            <a:cxnLst/>
            <a:rect l="l" t="t" r="r" b="b"/>
            <a:pathLst>
              <a:path w="57522" h="53146" extrusionOk="0">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6695425" y="1558250"/>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3166700" y="2734850"/>
            <a:ext cx="1106843" cy="1694032"/>
          </a:xfrm>
          <a:custGeom>
            <a:avLst/>
            <a:gdLst/>
            <a:ahLst/>
            <a:cxnLst/>
            <a:rect l="l" t="t" r="r" b="b"/>
            <a:pathLst>
              <a:path w="55880" h="101348" extrusionOk="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883400" y="829125"/>
            <a:ext cx="1316725" cy="2533700"/>
          </a:xfrm>
          <a:custGeom>
            <a:avLst/>
            <a:gdLst/>
            <a:ahLst/>
            <a:cxnLst/>
            <a:rect l="l" t="t" r="r" b="b"/>
            <a:pathLst>
              <a:path w="52669" h="101348" extrusionOk="0">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2782275" y="1558250"/>
            <a:ext cx="1417835" cy="752777"/>
          </a:xfrm>
          <a:custGeom>
            <a:avLst/>
            <a:gdLst/>
            <a:ahLst/>
            <a:cxnLst/>
            <a:rect l="l" t="t" r="r" b="b"/>
            <a:pathLst>
              <a:path w="95445" h="50675" extrusionOk="0">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rot="10800000">
            <a:off x="1268850" y="3574476"/>
            <a:ext cx="1738459" cy="1076925"/>
          </a:xfrm>
          <a:custGeom>
            <a:avLst/>
            <a:gdLst/>
            <a:ahLst/>
            <a:cxnLst/>
            <a:rect l="l" t="t" r="r" b="b"/>
            <a:pathLst>
              <a:path w="88992" h="55128" extrusionOk="0">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2009800" y="2933300"/>
            <a:ext cx="934025" cy="689175"/>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2" name="Google Shape;1112;p60"/>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13" name="Google Shape;1113;p60"/>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marL="457200" lvl="0" indent="-317500" algn="l" rtl="0">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1"/>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19" name="Google Shape;1119;p61"/>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120" name="Google Shape;1120;p61"/>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22" name="Google Shape;1122;p61"/>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6"/>
        <p:cNvGrpSpPr/>
        <p:nvPr/>
      </p:nvGrpSpPr>
      <p:grpSpPr>
        <a:xfrm>
          <a:off x="0" y="0"/>
          <a:ext cx="0" cy="0"/>
          <a:chOff x="0" y="0"/>
          <a:chExt cx="0" cy="0"/>
        </a:xfrm>
      </p:grpSpPr>
      <p:sp>
        <p:nvSpPr>
          <p:cNvPr id="1127" name="Google Shape;1127;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Content (or a modified version of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(or a modified version of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a:t>
            </a:r>
            <a:r>
              <a:rPr lang="en" sz="1000" err="1">
                <a:solidFill>
                  <a:srgbClr val="FFFFFF"/>
                </a:solidFill>
              </a:rPr>
              <a:t>Slidesgo</a:t>
            </a:r>
            <a:r>
              <a:rPr lang="en" sz="1000">
                <a:solidFill>
                  <a:srgbClr val="FFFFFF"/>
                </a:solidFill>
              </a:rPr>
              <a:t>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p>
        </p:txBody>
      </p:sp>
      <p:sp>
        <p:nvSpPr>
          <p:cNvPr id="772" name="Google Shape;772;p48"/>
          <p:cNvSpPr txBox="1">
            <a:spLocks noGrp="1"/>
          </p:cNvSpPr>
          <p:nvPr>
            <p:ph type="subTitle" idx="4"/>
          </p:nvPr>
        </p:nvSpPr>
        <p:spPr>
          <a:xfrm>
            <a:off x="1164415" y="1008449"/>
            <a:ext cx="6477478" cy="2157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Anthony</a:t>
            </a:r>
          </a:p>
          <a:p>
            <a:pPr marL="285750" indent="-285750" algn="l">
              <a:buFont typeface="Arial"/>
              <a:buChar char="•"/>
            </a:pPr>
            <a:r>
              <a:rPr lang="en"/>
              <a:t>Browse songs, song player, create &amp; append attributes</a:t>
            </a:r>
          </a:p>
          <a:p>
            <a:pPr marL="0" indent="0" algn="l"/>
            <a:r>
              <a:rPr lang="en"/>
              <a:t>Kylie</a:t>
            </a:r>
          </a:p>
          <a:p>
            <a:pPr marL="285750" indent="-285750" algn="l">
              <a:buFont typeface="Arial"/>
              <a:buChar char="•"/>
            </a:pPr>
            <a:r>
              <a:rPr lang="en"/>
              <a:t>Create frontend components (i.e. Song Page, Navigation, </a:t>
            </a:r>
            <a:r>
              <a:rPr lang="en" err="1"/>
              <a:t>etc</a:t>
            </a:r>
            <a:r>
              <a:rPr lang="en"/>
              <a:t>)</a:t>
            </a:r>
          </a:p>
          <a:p>
            <a:pPr marL="0" indent="0" algn="l"/>
            <a:r>
              <a:rPr lang="en"/>
              <a:t>Cristina</a:t>
            </a:r>
          </a:p>
          <a:p>
            <a:pPr marL="285750" indent="-285750" algn="l">
              <a:buFont typeface="Arial"/>
              <a:buChar char="•"/>
            </a:pPr>
            <a:r>
              <a:rPr lang="en"/>
              <a:t>Create frontend components (mostly framework on Home page) and other functionalities (Settings, Loading, etc.)</a:t>
            </a:r>
          </a:p>
          <a:p>
            <a:pPr marL="0" indent="0" algn="l"/>
            <a:r>
              <a:rPr lang="en"/>
              <a:t>Masrur </a:t>
            </a:r>
          </a:p>
          <a:p>
            <a:pPr marL="285750" indent="-285750" algn="l">
              <a:buFont typeface="Arial"/>
              <a:buChar char="•"/>
            </a:pPr>
            <a:r>
              <a:rPr lang="en"/>
              <a:t>Database initialization (SQLite3), minor frontend/backend development (playlist buttons, etc.)</a:t>
            </a:r>
          </a:p>
          <a:p>
            <a:pPr marL="0" indent="0" algn="l"/>
            <a:r>
              <a:rPr lang="en"/>
              <a:t>Kelly</a:t>
            </a:r>
          </a:p>
          <a:p>
            <a:pPr marL="285750" indent="-285750" algn="l">
              <a:buFont typeface="Arial"/>
              <a:buChar char="•"/>
            </a:pPr>
            <a:r>
              <a:rPr lang="en"/>
              <a:t>Implement Django framework, Spotify API Authorization &amp; Playlist Creation (Create, Name, Add Songs from DB, Display) </a:t>
            </a:r>
          </a:p>
          <a:p>
            <a:pPr marL="0" indent="0" algn="l"/>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3"/>
        <p:cNvGrpSpPr/>
        <p:nvPr/>
      </p:nvGrpSpPr>
      <p:grpSpPr>
        <a:xfrm>
          <a:off x="0" y="0"/>
          <a:ext cx="0" cy="0"/>
          <a:chOff x="0" y="0"/>
          <a:chExt cx="0" cy="0"/>
        </a:xfrm>
      </p:grpSpPr>
      <p:sp>
        <p:nvSpPr>
          <p:cNvPr id="1134" name="Google Shape;1134;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(or a modified version of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(or a modified version of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36" name="Google Shape;1136;p6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a:t>
            </a:r>
            <a:r>
              <a:rPr lang="en" sz="1000" err="1">
                <a:solidFill>
                  <a:srgbClr val="FFFFFF"/>
                </a:solidFill>
                <a:latin typeface="Arial"/>
                <a:ea typeface="Arial"/>
                <a:cs typeface="Arial"/>
                <a:sym typeface="Arial"/>
              </a:rPr>
              <a:t>Slidesgo</a:t>
            </a:r>
            <a:r>
              <a:rPr lang="en" sz="1000">
                <a:solidFill>
                  <a:srgbClr val="FFFFFF"/>
                </a:solidFill>
                <a:latin typeface="Arial"/>
                <a:ea typeface="Arial"/>
                <a:cs typeface="Arial"/>
                <a:sym typeface="Arial"/>
              </a:rPr>
              <a:t>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43" name="Google Shape;1143;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name="adj" fmla="val 16667"/>
            </a:avLst>
          </a:prstGeom>
          <a:solidFill>
            <a:srgbClr val="285E8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3684020" y="3498875"/>
            <a:ext cx="791400" cy="754200"/>
          </a:xfrm>
          <a:prstGeom prst="roundRect">
            <a:avLst>
              <a:gd name="adj" fmla="val 16667"/>
            </a:avLst>
          </a:prstGeom>
          <a:solidFill>
            <a:srgbClr val="9DCE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4745839" y="3498875"/>
            <a:ext cx="791400" cy="754200"/>
          </a:xfrm>
          <a:prstGeom prst="roundRect">
            <a:avLst>
              <a:gd name="adj" fmla="val 16667"/>
            </a:avLst>
          </a:prstGeom>
          <a:solidFill>
            <a:srgbClr val="66A5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1560375" y="3498875"/>
            <a:ext cx="791400" cy="754200"/>
          </a:xfrm>
          <a:prstGeom prst="roundRect">
            <a:avLst>
              <a:gd name="adj" fmla="val 16667"/>
            </a:avLst>
          </a:prstGeom>
          <a:solidFill>
            <a:srgbClr val="1A45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txBox="1"/>
          <p:nvPr/>
        </p:nvSpPr>
        <p:spPr>
          <a:xfrm>
            <a:off x="2622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name="adj" fmla="val 16667"/>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txBox="1"/>
          <p:nvPr/>
        </p:nvSpPr>
        <p:spPr>
          <a:xfrm>
            <a:off x="5807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txBox="1"/>
          <p:nvPr/>
        </p:nvSpPr>
        <p:spPr>
          <a:xfrm>
            <a:off x="67922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err="1">
                <a:solidFill>
                  <a:srgbClr val="FFFFFF"/>
                </a:solidFill>
              </a:rPr>
              <a:t>Storyset</a:t>
            </a:r>
            <a:endParaRPr sz="2400" err="1">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5" name="Google Shape;1525;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3" name="Google Shape;1583;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3" name="Google Shape;1603;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4" name="Google Shape;1604;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1" name="Google Shape;1661;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8" name="Google Shape;1708;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0" name="Google Shape;1720;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5" name="Google Shape;1745;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5" name="Google Shape;1755;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0" name="Google Shape;3780;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0" name="Google Shape;3970;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8" name="Google Shape;3978;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6A013080-64B4-4226-B849-26F09B4D7B12}"/>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5" name="Google Shape;4305;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0" name="Google Shape;4310;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5" name="Google Shape;4315;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0" name="Google Shape;4320;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1" name="Google Shape;4331;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4" name="Google Shape;4334;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37" name="Google Shape;4337;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9" name="Google Shape;4339;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48" name="Google Shape;4348;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3" name="Google Shape;4353;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8" name="Google Shape;4358;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3" name="Google Shape;4363;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67" name="Google Shape;4367;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4" name="Google Shape;4374;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9" name="Google Shape;4379;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68" name="Google Shape;4368;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87" name="Google Shape;4387;p68"/>
            <p:cNvCxnSpPr>
              <a:stCxn id="4386" idx="0"/>
              <a:endCxn id="438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1" name="Google Shape;4391;p68"/>
            <p:cNvCxnSpPr>
              <a:stCxn id="4390" idx="0"/>
              <a:endCxn id="439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2" name="Google Shape;4392;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7" name="Google Shape;4467;p68"/>
            <p:cNvCxnSpPr>
              <a:stCxn id="4464" idx="6"/>
              <a:endCxn id="446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8" name="Google Shape;4468;p68"/>
            <p:cNvCxnSpPr>
              <a:stCxn id="4465" idx="4"/>
              <a:endCxn id="446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0" name="Google Shape;4470;p68"/>
            <p:cNvCxnSpPr>
              <a:stCxn id="4469" idx="6"/>
              <a:endCxn id="446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1" name="Google Shape;4471;p68"/>
            <p:cNvCxnSpPr>
              <a:stCxn id="4466" idx="4"/>
              <a:endCxn id="447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4" name="Google Shape;4474;p68"/>
            <p:cNvCxnSpPr>
              <a:endCxn id="447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3" name="Google Shape;4483;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4" name="Google Shape;4484;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5" name="Google Shape;4485;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86" name="Google Shape;4486;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87" name="Google Shape;4487;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89" name="Google Shape;4489;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97" name="Google Shape;4497;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8" name="Google Shape;4498;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9" name="Google Shape;4499;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0" name="Google Shape;4500;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1" name="Google Shape;4501;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2" name="Google Shape;4502;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3" name="Google Shape;4503;p68"/>
            <p:cNvCxnSpPr>
              <a:stCxn id="4496" idx="2"/>
              <a:endCxn id="449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4" name="Google Shape;4504;p68"/>
            <p:cNvCxnSpPr>
              <a:stCxn id="4498" idx="0"/>
              <a:endCxn id="449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5" name="Google Shape;4505;p68"/>
            <p:cNvCxnSpPr>
              <a:stCxn id="4498" idx="2"/>
              <a:endCxn id="450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6" name="Google Shape;4506;p68"/>
            <p:cNvCxnSpPr>
              <a:stCxn id="4499" idx="0"/>
              <a:endCxn id="449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7" name="Google Shape;4507;p68"/>
            <p:cNvCxnSpPr>
              <a:stCxn id="4497" idx="2"/>
              <a:endCxn id="450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8" name="Google Shape;4508;p68"/>
            <p:cNvCxnSpPr>
              <a:stCxn id="4501" idx="0"/>
              <a:endCxn id="449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4" name="Google Shape;4524;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7" name="Google Shape;4527;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3" name="Google Shape;4533;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4" name="Google Shape;4544;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1" name="Google Shape;4551;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0" name="Google Shape;4640;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1" name="Google Shape;4721;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6" name="Google Shape;4736;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7" name="Google Shape;4737;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8" name="Google Shape;4738;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9" name="Google Shape;4739;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0" name="Google Shape;4740;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1" name="Google Shape;4741;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47" name="Google Shape;4747;p69"/>
          <p:cNvGraphicFramePr/>
          <p:nvPr/>
        </p:nvGraphicFramePr>
        <p:xfrm>
          <a:off x="5949675" y="2323100"/>
          <a:ext cx="2491300" cy="868600"/>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0" name="Google Shape;4750;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1" name="Google Shape;4751;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2" name="Google Shape;4752;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99" name="Google Shape;4799;p69"/>
          <p:cNvGraphicFramePr/>
          <p:nvPr/>
        </p:nvGraphicFramePr>
        <p:xfrm>
          <a:off x="5949700" y="1188950"/>
          <a:ext cx="2491300" cy="976425"/>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00" name="Google Shape;4800;p69"/>
          <p:cNvGraphicFramePr/>
          <p:nvPr/>
        </p:nvGraphicFramePr>
        <p:xfrm>
          <a:off x="3356413" y="2323100"/>
          <a:ext cx="2363400" cy="868575"/>
        </p:xfrm>
        <a:graphic>
          <a:graphicData uri="http://schemas.openxmlformats.org/drawingml/2006/table">
            <a:tbl>
              <a:tblPr>
                <a:noFill/>
                <a:tableStyleId>{7BE0325F-7B3A-4596-82BF-B354B08E7F58}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3" name="Google Shape;4843;p69"/>
          <p:cNvGraphicFramePr/>
          <p:nvPr/>
        </p:nvGraphicFramePr>
        <p:xfrm>
          <a:off x="724925" y="2323100"/>
          <a:ext cx="2403600" cy="881400"/>
        </p:xfrm>
        <a:graphic>
          <a:graphicData uri="http://schemas.openxmlformats.org/drawingml/2006/table">
            <a:tbl>
              <a:tblPr>
                <a:noFill/>
                <a:tableStyleId>{7BE0325F-7B3A-4596-82BF-B354B08E7F58}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0" name="Google Shape;4850;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1" name="Google Shape;4851;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2" name="Google Shape;4852;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3" name="Google Shape;4853;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3" name="Google Shape;5053;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0" name="Google Shape;5080;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3" name="Google Shape;5083;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9" name="Google Shape;5089;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3" name="Google Shape;5113;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4" name="Google Shape;5114;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5" name="Google Shape;5115;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6" name="Google Shape;5116;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17" name="Google Shape;5117;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29" name="Google Shape;5129;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2" name="Google Shape;5192;p70"/>
              <p:cNvCxnSpPr>
                <a:stCxn id="519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3" name="Google Shape;5193;p70"/>
              <p:cNvCxnSpPr>
                <a:stCxn id="518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4" name="Google Shape;5194;p70"/>
              <p:cNvCxnSpPr>
                <a:stCxn id="518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5" name="Google Shape;5195;p70"/>
              <p:cNvCxnSpPr>
                <a:stCxn id="519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6" name="Google Shape;5196;p70"/>
              <p:cNvCxnSpPr>
                <a:stCxn id="518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6" name="Google Shape;5256;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9" name="Google Shape;5479;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2" name="Google Shape;5482;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3" name="Google Shape;5503;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1" name="Google Shape;5541;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5" name="Google Shape;5615;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16" name="Google Shape;5616;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17" name="Google Shape;5617;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18" name="Google Shape;5618;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19" name="Google Shape;5619;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5" name="Google Shape;5625;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0" name="Google Shape;5630;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5" name="Google Shape;5635;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8" name="Google Shape;5648;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5" name="Google Shape;5655;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2" name="Google Shape;5662;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6" name="Google Shape;5666;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061E1A23-91C5-4E7D-BD12-E6ABA2EDB230}"/>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3"/>
        <p:cNvGrpSpPr/>
        <p:nvPr/>
      </p:nvGrpSpPr>
      <p:grpSpPr>
        <a:xfrm>
          <a:off x="0" y="0"/>
          <a:ext cx="0" cy="0"/>
          <a:chOff x="0" y="0"/>
          <a:chExt cx="0" cy="0"/>
        </a:xfrm>
      </p:grpSpPr>
      <p:sp>
        <p:nvSpPr>
          <p:cNvPr id="5674" name="Google Shape;567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9" name="Google Shape;5709;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1" name="Google Shape;5721;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5" name="Google Shape;5825;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5" name="Google Shape;586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1" name="Google Shape;5901;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9" name="Google Shape;5909;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6" name="Google Shape;5916;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6" name="Google Shape;6016;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4DDA6DAA-825C-4546-994B-F1B7A44103F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743885BF-93F5-4D42-BE85-39161329F07A}"/>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r>
              <a:rPr lang="en"/>
              <a:t>Software Design</a:t>
            </a:r>
            <a:endParaRPr/>
          </a:p>
        </p:txBody>
      </p:sp>
      <p:sp>
        <p:nvSpPr>
          <p:cNvPr id="772" name="Google Shape;772;p48"/>
          <p:cNvSpPr txBox="1">
            <a:spLocks noGrp="1"/>
          </p:cNvSpPr>
          <p:nvPr>
            <p:ph type="subTitle" idx="4"/>
          </p:nvPr>
        </p:nvSpPr>
        <p:spPr>
          <a:xfrm>
            <a:off x="1090699" y="1116304"/>
            <a:ext cx="2197215" cy="3291341"/>
          </a:xfrm>
          <a:prstGeom prst="rect">
            <a:avLst/>
          </a:prstGeom>
        </p:spPr>
        <p:txBody>
          <a:bodyPr spcFirstLastPara="1" wrap="square" lIns="91425" tIns="91425" rIns="91425" bIns="91425" anchor="t" anchorCtr="0">
            <a:noAutofit/>
          </a:bodyPr>
          <a:lstStyle/>
          <a:p>
            <a:pPr marL="0" indent="0" algn="l"/>
            <a:r>
              <a:rPr lang="en"/>
              <a:t>Framework: </a:t>
            </a:r>
            <a:endParaRPr lang="en-US"/>
          </a:p>
          <a:p>
            <a:pPr marL="285750" indent="-285750" algn="l">
              <a:buFont typeface="Arial"/>
              <a:buChar char="•"/>
            </a:pPr>
            <a:r>
              <a:rPr lang="en"/>
              <a:t>Django</a:t>
            </a:r>
            <a:endParaRPr lang="en-US"/>
          </a:p>
          <a:p>
            <a:pPr marL="285750" indent="-285750" algn="l">
              <a:buFont typeface="Arial"/>
              <a:buChar char="•"/>
            </a:pPr>
            <a:endParaRPr lang="en"/>
          </a:p>
          <a:p>
            <a:pPr marL="285750" indent="-285750" algn="l">
              <a:buFont typeface="Arial"/>
              <a:buChar char="•"/>
            </a:pPr>
            <a:r>
              <a:rPr lang="en"/>
              <a:t>Spotify API</a:t>
            </a:r>
          </a:p>
          <a:p>
            <a:pPr marL="285750" indent="-285750" algn="l">
              <a:buFont typeface="Arial"/>
              <a:buChar char="•"/>
            </a:pPr>
            <a:endParaRPr lang="en"/>
          </a:p>
          <a:p>
            <a:pPr marL="0" indent="0" algn="l"/>
            <a:r>
              <a:rPr lang="en"/>
              <a:t>Languages </a:t>
            </a:r>
          </a:p>
          <a:p>
            <a:pPr marL="285750" indent="-285750" algn="l">
              <a:buFont typeface="Arial,Sans-Serif"/>
              <a:buChar char="•"/>
            </a:pPr>
            <a:r>
              <a:rPr lang="en"/>
              <a:t>React.js</a:t>
            </a:r>
          </a:p>
          <a:p>
            <a:pPr marL="285750" indent="-285750" algn="l">
              <a:buFont typeface="Arial,Sans-Serif"/>
              <a:buChar char="•"/>
            </a:pPr>
            <a:r>
              <a:rPr lang="en"/>
              <a:t>Python </a:t>
            </a:r>
          </a:p>
          <a:p>
            <a:pPr marL="0" indent="0" algn="l"/>
            <a:endParaRPr lang="en"/>
          </a:p>
          <a:p>
            <a:pPr marL="0" indent="0" algn="l"/>
            <a:r>
              <a:rPr lang="en"/>
              <a:t>Design</a:t>
            </a:r>
          </a:p>
          <a:p>
            <a:pPr marL="285750" indent="-285750" algn="l">
              <a:buFont typeface="Arial"/>
              <a:buChar char="•"/>
            </a:pPr>
            <a:r>
              <a:rPr lang="en"/>
              <a:t>Figma</a:t>
            </a:r>
          </a:p>
          <a:p>
            <a:pPr marL="285750" indent="-285750" algn="l">
              <a:buFont typeface="Arial"/>
              <a:buChar char="•"/>
            </a:pPr>
            <a:r>
              <a:rPr lang="en"/>
              <a:t>Html/CSS</a:t>
            </a:r>
          </a:p>
          <a:p>
            <a:pPr marL="285750" indent="-285750" algn="l">
              <a:buFont typeface="Arial"/>
              <a:buChar char="•"/>
            </a:pPr>
            <a:r>
              <a:rPr lang="en"/>
              <a:t>Material-UI</a:t>
            </a:r>
          </a:p>
          <a:p>
            <a:pPr marL="0" indent="0" algn="l"/>
            <a:endParaRPr lang="en"/>
          </a:p>
          <a:p>
            <a:pPr marL="0" indent="0" algn="l"/>
            <a:endParaRPr lang="en"/>
          </a:p>
        </p:txBody>
      </p:sp>
      <p:pic>
        <p:nvPicPr>
          <p:cNvPr id="3" name="Picture 3" descr="A screenshot of a video game&#10;&#10;Description automatically generated">
            <a:extLst>
              <a:ext uri="{FF2B5EF4-FFF2-40B4-BE49-F238E27FC236}">
                <a16:creationId xmlns:a16="http://schemas.microsoft.com/office/drawing/2014/main" id="{A64F948D-3062-7990-2E29-1F9E69F72A9B}"/>
              </a:ext>
            </a:extLst>
          </p:cNvPr>
          <p:cNvPicPr>
            <a:picLocks noChangeAspect="1"/>
          </p:cNvPicPr>
          <p:nvPr/>
        </p:nvPicPr>
        <p:blipFill>
          <a:blip r:embed="rId3"/>
          <a:stretch>
            <a:fillRect/>
          </a:stretch>
        </p:blipFill>
        <p:spPr>
          <a:xfrm>
            <a:off x="2914651" y="1005742"/>
            <a:ext cx="2743200" cy="198901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C411BED3-48E5-64F1-06B9-398AF8016B3B}"/>
              </a:ext>
            </a:extLst>
          </p:cNvPr>
          <p:cNvPicPr>
            <a:picLocks noChangeAspect="1"/>
          </p:cNvPicPr>
          <p:nvPr/>
        </p:nvPicPr>
        <p:blipFill>
          <a:blip r:embed="rId4"/>
          <a:stretch>
            <a:fillRect/>
          </a:stretch>
        </p:blipFill>
        <p:spPr>
          <a:xfrm>
            <a:off x="5272088" y="2790563"/>
            <a:ext cx="3609379" cy="2285929"/>
          </a:xfrm>
          <a:prstGeom prst="rect">
            <a:avLst/>
          </a:prstGeom>
        </p:spPr>
      </p:pic>
      <p:pic>
        <p:nvPicPr>
          <p:cNvPr id="2" name="Picture 4" descr="A picture containing diagram&#10;&#10;Description automatically generated">
            <a:extLst>
              <a:ext uri="{FF2B5EF4-FFF2-40B4-BE49-F238E27FC236}">
                <a16:creationId xmlns:a16="http://schemas.microsoft.com/office/drawing/2014/main" id="{32A80167-DD9A-2046-26F0-C669B82B7647}"/>
              </a:ext>
            </a:extLst>
          </p:cNvPr>
          <p:cNvPicPr>
            <a:picLocks noChangeAspect="1"/>
          </p:cNvPicPr>
          <p:nvPr/>
        </p:nvPicPr>
        <p:blipFill>
          <a:blip r:embed="rId5"/>
          <a:stretch>
            <a:fillRect/>
          </a:stretch>
        </p:blipFill>
        <p:spPr>
          <a:xfrm>
            <a:off x="2486025" y="3019927"/>
            <a:ext cx="2743200" cy="2056396"/>
          </a:xfrm>
          <a:prstGeom prst="rect">
            <a:avLst/>
          </a:prstGeom>
        </p:spPr>
      </p:pic>
      <p:pic>
        <p:nvPicPr>
          <p:cNvPr id="5" name="Picture 5">
            <a:extLst>
              <a:ext uri="{FF2B5EF4-FFF2-40B4-BE49-F238E27FC236}">
                <a16:creationId xmlns:a16="http://schemas.microsoft.com/office/drawing/2014/main" id="{D5D9C12B-D8D7-9E01-9D9C-365349050B5C}"/>
              </a:ext>
            </a:extLst>
          </p:cNvPr>
          <p:cNvPicPr>
            <a:picLocks noChangeAspect="1"/>
          </p:cNvPicPr>
          <p:nvPr/>
        </p:nvPicPr>
        <p:blipFill>
          <a:blip r:embed="rId6"/>
          <a:stretch>
            <a:fillRect/>
          </a:stretch>
        </p:blipFill>
        <p:spPr>
          <a:xfrm>
            <a:off x="5800110" y="980100"/>
            <a:ext cx="2743200" cy="1656227"/>
          </a:xfrm>
          <a:prstGeom prst="rect">
            <a:avLst/>
          </a:prstGeom>
        </p:spPr>
      </p:pic>
    </p:spTree>
    <p:extLst>
      <p:ext uri="{BB962C8B-B14F-4D97-AF65-F5344CB8AC3E}">
        <p14:creationId xmlns:p14="http://schemas.microsoft.com/office/powerpoint/2010/main" val="3911457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7"/>
        <p:cNvGrpSpPr/>
        <p:nvPr/>
      </p:nvGrpSpPr>
      <p:grpSpPr>
        <a:xfrm>
          <a:off x="0" y="0"/>
          <a:ext cx="0" cy="0"/>
          <a:chOff x="0" y="0"/>
          <a:chExt cx="0" cy="0"/>
        </a:xfrm>
      </p:grpSpPr>
      <p:sp>
        <p:nvSpPr>
          <p:cNvPr id="6088" name="Google Shape;6088;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8" name="Google Shape;6118;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4" name="Google Shape;6224;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6" name="Google Shape;6306;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FAA9037-005C-48ED-9618-F3B22FB31FC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0" name="Google Shape;6500;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FE24D17-DCCD-4481-912E-C55CE549CF3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17B9EE78-DE82-450B-AE39-F58263CF8281}"/>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8"/>
        <p:cNvGrpSpPr/>
        <p:nvPr/>
      </p:nvGrpSpPr>
      <p:grpSpPr>
        <a:xfrm>
          <a:off x="0" y="0"/>
          <a:ext cx="0" cy="0"/>
          <a:chOff x="0" y="0"/>
          <a:chExt cx="0" cy="0"/>
        </a:xfrm>
      </p:grpSpPr>
      <p:sp>
        <p:nvSpPr>
          <p:cNvPr id="6959" name="Google Shape;6959;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2" name="Google Shape;7222;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CD50F26-D068-4442-8BC2-791FEFF68C5E}"/>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8"/>
        <p:cNvGrpSpPr/>
        <p:nvPr/>
      </p:nvGrpSpPr>
      <p:grpSpPr>
        <a:xfrm>
          <a:off x="0" y="0"/>
          <a:ext cx="0" cy="0"/>
          <a:chOff x="0" y="0"/>
          <a:chExt cx="0" cy="0"/>
        </a:xfrm>
      </p:grpSpPr>
      <p:sp>
        <p:nvSpPr>
          <p:cNvPr id="7579" name="Google Shape;7579;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latin typeface="Arial"/>
                <a:ea typeface="Arial"/>
                <a:cs typeface="Arial"/>
                <a:sym typeface="Arial"/>
              </a:rPr>
              <a:t>Creative Process I</a:t>
            </a:r>
            <a:r>
              <a:rPr lang="en" dirty="0">
                <a:solidFill>
                  <a:srgbClr val="FFFFFF"/>
                </a:solidFill>
                <a:latin typeface="Arial"/>
                <a:ea typeface="Arial"/>
                <a:cs typeface="Arial"/>
                <a:sym typeface="Arial"/>
              </a:rPr>
              <a:t>cons</a:t>
            </a:r>
            <a:endParaRPr dirty="0">
              <a:solidFill>
                <a:srgbClr val="FFFFFF"/>
              </a:solidFill>
              <a:latin typeface="Arial"/>
              <a:ea typeface="Arial"/>
              <a:cs typeface="Arial"/>
              <a:sym typeface="Arial"/>
            </a:endParaRPr>
          </a:p>
        </p:txBody>
      </p:sp>
      <p:sp>
        <p:nvSpPr>
          <p:cNvPr id="7580" name="Google Shape;7580;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latin typeface="Arial"/>
                <a:ea typeface="Arial"/>
                <a:cs typeface="Arial"/>
                <a:sym typeface="Arial"/>
              </a:rPr>
              <a:t>Performing Arts Icons</a:t>
            </a:r>
            <a:endParaRPr dirty="0">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2"/>
        <p:cNvGrpSpPr/>
        <p:nvPr/>
      </p:nvGrpSpPr>
      <p:grpSpPr>
        <a:xfrm>
          <a:off x="0" y="0"/>
          <a:ext cx="0" cy="0"/>
          <a:chOff x="0" y="0"/>
          <a:chExt cx="0" cy="0"/>
        </a:xfrm>
      </p:grpSpPr>
      <p:sp>
        <p:nvSpPr>
          <p:cNvPr id="8173" name="Google Shape;8173;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3" name="Google Shape;8483;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3"/>
        <p:cNvGrpSpPr/>
        <p:nvPr/>
      </p:nvGrpSpPr>
      <p:grpSpPr>
        <a:xfrm>
          <a:off x="0" y="0"/>
          <a:ext cx="0" cy="0"/>
          <a:chOff x="0" y="0"/>
          <a:chExt cx="0" cy="0"/>
        </a:xfrm>
      </p:grpSpPr>
      <p:sp>
        <p:nvSpPr>
          <p:cNvPr id="8494" name="Google Shape;8494;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7" name="Google Shape;8517;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384693" y="347617"/>
            <a:ext cx="7897059" cy="572700"/>
          </a:xfrm>
          <a:prstGeom prst="rect">
            <a:avLst/>
          </a:prstGeom>
        </p:spPr>
        <p:txBody>
          <a:bodyPr spcFirstLastPara="1" wrap="square" lIns="91425" tIns="91425" rIns="91425" bIns="91425" anchor="t" anchorCtr="0">
            <a:noAutofit/>
          </a:bodyPr>
          <a:lstStyle/>
          <a:p>
            <a:r>
              <a:rPr lang="en"/>
              <a:t>Software Design: Login &amp; Home Page </a:t>
            </a:r>
            <a:endParaRPr/>
          </a:p>
        </p:txBody>
      </p:sp>
      <p:sp>
        <p:nvSpPr>
          <p:cNvPr id="772" name="Google Shape;772;p48"/>
          <p:cNvSpPr txBox="1">
            <a:spLocks noGrp="1"/>
          </p:cNvSpPr>
          <p:nvPr>
            <p:ph type="subTitle" idx="4"/>
          </p:nvPr>
        </p:nvSpPr>
        <p:spPr>
          <a:xfrm>
            <a:off x="597486" y="1077160"/>
            <a:ext cx="2471222" cy="3291341"/>
          </a:xfrm>
          <a:prstGeom prst="rect">
            <a:avLst/>
          </a:prstGeom>
        </p:spPr>
        <p:txBody>
          <a:bodyPr spcFirstLastPara="1" wrap="square" lIns="91425" tIns="91425" rIns="91425" bIns="91425" anchor="t" anchorCtr="0">
            <a:noAutofit/>
          </a:bodyPr>
          <a:lstStyle/>
          <a:p>
            <a:pPr marL="0" indent="0" algn="l"/>
            <a:endParaRPr lang="en"/>
          </a:p>
          <a:p>
            <a:pPr marL="0" indent="0" algn="l"/>
            <a:r>
              <a:rPr lang="en" b="1" u="sng"/>
              <a:t>Login</a:t>
            </a:r>
          </a:p>
          <a:p>
            <a:pPr marL="285750" indent="-285750" algn="l">
              <a:buFont typeface="Arial"/>
              <a:buChar char="•"/>
            </a:pPr>
            <a:r>
              <a:rPr lang="en"/>
              <a:t>Login to LOST</a:t>
            </a:r>
          </a:p>
          <a:p>
            <a:pPr marL="285750" indent="-285750" algn="l">
              <a:buFont typeface="Arial"/>
              <a:buChar char="•"/>
            </a:pPr>
            <a:endParaRPr lang="en"/>
          </a:p>
          <a:p>
            <a:pPr marL="285750" indent="-285750" algn="l">
              <a:buFont typeface="Arial,Sans-Serif"/>
              <a:buChar char="•"/>
            </a:pPr>
            <a:r>
              <a:rPr lang="en"/>
              <a:t>Spotify Authorization for User</a:t>
            </a:r>
          </a:p>
          <a:p>
            <a:pPr marL="285750" indent="-285750" algn="l">
              <a:buFont typeface="Arial,Sans-Serif"/>
              <a:buChar char="•"/>
            </a:pPr>
            <a:endParaRPr lang="en"/>
          </a:p>
          <a:p>
            <a:pPr marL="0" indent="0" algn="l"/>
            <a:r>
              <a:rPr lang="en" b="1" u="sng"/>
              <a:t>Home Page</a:t>
            </a:r>
          </a:p>
          <a:p>
            <a:pPr marL="285750" indent="-285750" algn="l">
              <a:buFont typeface="Arial,Sans-Serif"/>
              <a:buChar char="•"/>
            </a:pPr>
            <a:r>
              <a:rPr lang="en"/>
              <a:t>Display Recently Played track from Spotify </a:t>
            </a:r>
          </a:p>
          <a:p>
            <a:pPr marL="742950" lvl="1" algn="l">
              <a:lnSpc>
                <a:spcPct val="114999"/>
              </a:lnSpc>
              <a:buFont typeface="Arial,Sans-Serif"/>
              <a:buChar char="•"/>
            </a:pPr>
            <a:r>
              <a:rPr lang="en" sz="800"/>
              <a:t>127.0.0.1:8000/</a:t>
            </a:r>
            <a:r>
              <a:rPr lang="en" sz="800" err="1"/>
              <a:t>spotify</a:t>
            </a:r>
            <a:r>
              <a:rPr lang="en" sz="800"/>
              <a:t>/recent</a:t>
            </a:r>
            <a:endParaRPr lang="en"/>
          </a:p>
          <a:p>
            <a:pPr marL="285750" indent="-285750" algn="l">
              <a:buFont typeface="Arial,Sans-Serif"/>
              <a:buChar char="•"/>
            </a:pPr>
            <a:endParaRPr lang="en"/>
          </a:p>
          <a:p>
            <a:pPr marL="285750" indent="-285750" algn="l">
              <a:buFont typeface="Arial,Sans-Serif"/>
              <a:buChar char="•"/>
            </a:pPr>
            <a:r>
              <a:rPr lang="en"/>
              <a:t>Generate Attribute Playlist</a:t>
            </a:r>
          </a:p>
          <a:p>
            <a:pPr marL="0" indent="0" algn="l"/>
            <a:endParaRPr lang="en"/>
          </a:p>
          <a:p>
            <a:pPr marL="0" indent="0" algn="l"/>
            <a:endParaRPr lang="en"/>
          </a:p>
          <a:p>
            <a:pPr marL="0" indent="0" algn="l"/>
            <a:endParaRPr lang="en"/>
          </a:p>
          <a:p>
            <a:pPr marL="0" indent="0" algn="l"/>
            <a:endParaRPr lang="en"/>
          </a:p>
        </p:txBody>
      </p:sp>
      <p:pic>
        <p:nvPicPr>
          <p:cNvPr id="3" name="Picture 3" descr="A screenshot of a video game&#10;&#10;Description automatically generated">
            <a:extLst>
              <a:ext uri="{FF2B5EF4-FFF2-40B4-BE49-F238E27FC236}">
                <a16:creationId xmlns:a16="http://schemas.microsoft.com/office/drawing/2014/main" id="{A64F948D-3062-7990-2E29-1F9E69F72A9B}"/>
              </a:ext>
            </a:extLst>
          </p:cNvPr>
          <p:cNvPicPr>
            <a:picLocks noChangeAspect="1"/>
          </p:cNvPicPr>
          <p:nvPr/>
        </p:nvPicPr>
        <p:blipFill>
          <a:blip r:embed="rId3"/>
          <a:stretch>
            <a:fillRect/>
          </a:stretch>
        </p:blipFill>
        <p:spPr>
          <a:xfrm>
            <a:off x="3071226" y="1029228"/>
            <a:ext cx="2743200" cy="1989015"/>
          </a:xfrm>
          <a:prstGeom prst="rect">
            <a:avLst/>
          </a:prstGeom>
        </p:spPr>
      </p:pic>
      <p:pic>
        <p:nvPicPr>
          <p:cNvPr id="5" name="Picture 5" descr="Text&#10;&#10;Description automatically generated">
            <a:extLst>
              <a:ext uri="{FF2B5EF4-FFF2-40B4-BE49-F238E27FC236}">
                <a16:creationId xmlns:a16="http://schemas.microsoft.com/office/drawing/2014/main" id="{83FEFCDF-561D-9749-091D-E6A6C5694618}"/>
              </a:ext>
            </a:extLst>
          </p:cNvPr>
          <p:cNvPicPr>
            <a:picLocks noChangeAspect="1"/>
          </p:cNvPicPr>
          <p:nvPr/>
        </p:nvPicPr>
        <p:blipFill>
          <a:blip r:embed="rId4"/>
          <a:stretch>
            <a:fillRect/>
          </a:stretch>
        </p:blipFill>
        <p:spPr>
          <a:xfrm>
            <a:off x="2960644" y="3141246"/>
            <a:ext cx="2743200" cy="1819059"/>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C411BED3-48E5-64F1-06B9-398AF8016B3B}"/>
              </a:ext>
            </a:extLst>
          </p:cNvPr>
          <p:cNvPicPr>
            <a:picLocks noChangeAspect="1"/>
          </p:cNvPicPr>
          <p:nvPr/>
        </p:nvPicPr>
        <p:blipFill>
          <a:blip r:embed="rId5"/>
          <a:stretch>
            <a:fillRect/>
          </a:stretch>
        </p:blipFill>
        <p:spPr>
          <a:xfrm>
            <a:off x="5272088" y="2790563"/>
            <a:ext cx="3609379" cy="2285929"/>
          </a:xfrm>
          <a:prstGeom prst="rect">
            <a:avLst/>
          </a:prstGeom>
        </p:spPr>
      </p:pic>
      <p:pic>
        <p:nvPicPr>
          <p:cNvPr id="7" name="Picture 7" descr="Text&#10;&#10;Description automatically generated">
            <a:extLst>
              <a:ext uri="{FF2B5EF4-FFF2-40B4-BE49-F238E27FC236}">
                <a16:creationId xmlns:a16="http://schemas.microsoft.com/office/drawing/2014/main" id="{624A71B0-C01D-7226-3ACF-56397CC0D25C}"/>
              </a:ext>
            </a:extLst>
          </p:cNvPr>
          <p:cNvPicPr>
            <a:picLocks noChangeAspect="1"/>
          </p:cNvPicPr>
          <p:nvPr/>
        </p:nvPicPr>
        <p:blipFill>
          <a:blip r:embed="rId6"/>
          <a:stretch>
            <a:fillRect/>
          </a:stretch>
        </p:blipFill>
        <p:spPr>
          <a:xfrm>
            <a:off x="5744749" y="1026433"/>
            <a:ext cx="2743200" cy="1759744"/>
          </a:xfrm>
          <a:prstGeom prst="rect">
            <a:avLst/>
          </a:prstGeom>
        </p:spPr>
      </p:pic>
    </p:spTree>
    <p:extLst>
      <p:ext uri="{BB962C8B-B14F-4D97-AF65-F5344CB8AC3E}">
        <p14:creationId xmlns:p14="http://schemas.microsoft.com/office/powerpoint/2010/main" val="3011865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r>
              <a:rPr lang="en"/>
              <a:t>Software Design: Song Page</a:t>
            </a:r>
            <a:endParaRPr/>
          </a:p>
        </p:txBody>
      </p:sp>
      <p:sp>
        <p:nvSpPr>
          <p:cNvPr id="772" name="Google Shape;772;p48"/>
          <p:cNvSpPr txBox="1">
            <a:spLocks noGrp="1"/>
          </p:cNvSpPr>
          <p:nvPr>
            <p:ph type="subTitle" idx="4"/>
          </p:nvPr>
        </p:nvSpPr>
        <p:spPr>
          <a:xfrm>
            <a:off x="501340" y="1027007"/>
            <a:ext cx="2474036" cy="3291341"/>
          </a:xfrm>
          <a:prstGeom prst="rect">
            <a:avLst/>
          </a:prstGeom>
        </p:spPr>
        <p:txBody>
          <a:bodyPr spcFirstLastPara="1" wrap="square" lIns="91425" tIns="91425" rIns="91425" bIns="91425" anchor="t" anchorCtr="0">
            <a:noAutofit/>
          </a:bodyPr>
          <a:lstStyle/>
          <a:p>
            <a:pPr marL="0" indent="0" algn="l"/>
            <a:endParaRPr lang="en"/>
          </a:p>
          <a:p>
            <a:pPr marL="285750" indent="-285750" algn="l">
              <a:buFont typeface="Arial"/>
              <a:buChar char="•"/>
            </a:pPr>
            <a:endParaRPr lang="en"/>
          </a:p>
          <a:p>
            <a:pPr marL="285750" indent="-285750" algn="l">
              <a:buFont typeface="Arial"/>
              <a:buChar char="•"/>
            </a:pPr>
            <a:r>
              <a:rPr lang="en"/>
              <a:t>Songs Added to Django </a:t>
            </a:r>
            <a:r>
              <a:rPr lang="en" err="1"/>
              <a:t>DB.SQLIte</a:t>
            </a:r>
            <a:endParaRPr lang="en"/>
          </a:p>
          <a:p>
            <a:pPr marL="285750" indent="-285750" algn="l">
              <a:buFont typeface="Arial"/>
              <a:buChar char="•"/>
            </a:pPr>
            <a:endParaRPr lang="en"/>
          </a:p>
          <a:p>
            <a:pPr marL="285750" indent="-285750" algn="l">
              <a:buFont typeface="Arial"/>
              <a:buChar char="•"/>
            </a:pPr>
            <a:r>
              <a:rPr lang="en"/>
              <a:t>Saves Attributes in Database </a:t>
            </a:r>
          </a:p>
          <a:p>
            <a:pPr marL="285750" indent="-285750" algn="l">
              <a:buFont typeface="Arial"/>
              <a:buChar char="•"/>
            </a:pPr>
            <a:endParaRPr lang="en"/>
          </a:p>
          <a:p>
            <a:pPr marL="285750" indent="-285750" algn="l">
              <a:buFont typeface="Arial"/>
              <a:buChar char="•"/>
            </a:pPr>
            <a:r>
              <a:rPr lang="en"/>
              <a:t>Displays Custom Attributes</a:t>
            </a:r>
          </a:p>
          <a:p>
            <a:pPr marL="285750" indent="-285750" algn="l">
              <a:buFont typeface="Arial"/>
              <a:buChar char="•"/>
            </a:pPr>
            <a:endParaRPr lang="en"/>
          </a:p>
          <a:p>
            <a:pPr marL="285750" indent="-285750" algn="l">
              <a:buFont typeface="Arial"/>
              <a:buChar char="•"/>
            </a:pPr>
            <a:r>
              <a:rPr lang="en" sz="1100"/>
              <a:t>127.0.0.1:8000/</a:t>
            </a:r>
            <a:r>
              <a:rPr lang="en" sz="1100" err="1"/>
              <a:t>api</a:t>
            </a:r>
            <a:r>
              <a:rPr lang="en" sz="1100"/>
              <a:t>/database</a:t>
            </a:r>
          </a:p>
          <a:p>
            <a:pPr marL="742950" lvl="1" algn="l">
              <a:lnSpc>
                <a:spcPct val="114999"/>
              </a:lnSpc>
              <a:buFont typeface="Arial"/>
              <a:buChar char="•"/>
            </a:pPr>
            <a:r>
              <a:rPr lang="en" sz="1100"/>
              <a:t>See database here </a:t>
            </a:r>
            <a:endParaRPr lang="en"/>
          </a:p>
          <a:p>
            <a:pPr marL="285750" indent="-285750" algn="l">
              <a:buFont typeface="Arial"/>
              <a:buChar char="•"/>
            </a:pPr>
            <a:endParaRPr lang="en"/>
          </a:p>
          <a:p>
            <a:pPr marL="285750" indent="-285750" algn="l">
              <a:buFont typeface="Arial"/>
              <a:buChar char="•"/>
            </a:pPr>
            <a:endParaRPr lang="en"/>
          </a:p>
          <a:p>
            <a:pPr marL="0" indent="0" algn="l"/>
            <a:endParaRPr lang="en"/>
          </a:p>
          <a:p>
            <a:pPr marL="0" indent="0" algn="l"/>
            <a:endParaRPr lang="en"/>
          </a:p>
        </p:txBody>
      </p:sp>
      <p:pic>
        <p:nvPicPr>
          <p:cNvPr id="6" name="Picture 6" descr="Text&#10;&#10;Description automatically generated">
            <a:extLst>
              <a:ext uri="{FF2B5EF4-FFF2-40B4-BE49-F238E27FC236}">
                <a16:creationId xmlns:a16="http://schemas.microsoft.com/office/drawing/2014/main" id="{633C2F8D-1898-FBDE-43B9-89B09EEE120A}"/>
              </a:ext>
            </a:extLst>
          </p:cNvPr>
          <p:cNvPicPr>
            <a:picLocks noChangeAspect="1"/>
          </p:cNvPicPr>
          <p:nvPr/>
        </p:nvPicPr>
        <p:blipFill>
          <a:blip r:embed="rId3"/>
          <a:stretch>
            <a:fillRect/>
          </a:stretch>
        </p:blipFill>
        <p:spPr>
          <a:xfrm>
            <a:off x="5807869" y="1146943"/>
            <a:ext cx="2743200" cy="1492301"/>
          </a:xfrm>
          <a:prstGeom prst="rect">
            <a:avLst/>
          </a:prstGeom>
        </p:spPr>
      </p:pic>
      <p:pic>
        <p:nvPicPr>
          <p:cNvPr id="7" name="Picture 7">
            <a:extLst>
              <a:ext uri="{FF2B5EF4-FFF2-40B4-BE49-F238E27FC236}">
                <a16:creationId xmlns:a16="http://schemas.microsoft.com/office/drawing/2014/main" id="{85982C5D-82F4-06E8-0D21-B74C10DB8C34}"/>
              </a:ext>
            </a:extLst>
          </p:cNvPr>
          <p:cNvPicPr>
            <a:picLocks noChangeAspect="1"/>
          </p:cNvPicPr>
          <p:nvPr/>
        </p:nvPicPr>
        <p:blipFill>
          <a:blip r:embed="rId4"/>
          <a:stretch>
            <a:fillRect/>
          </a:stretch>
        </p:blipFill>
        <p:spPr>
          <a:xfrm>
            <a:off x="2870002" y="3270052"/>
            <a:ext cx="2743200" cy="1371600"/>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6BA8B963-3D73-C77F-523A-A4B318929259}"/>
              </a:ext>
            </a:extLst>
          </p:cNvPr>
          <p:cNvPicPr>
            <a:picLocks noChangeAspect="1"/>
          </p:cNvPicPr>
          <p:nvPr/>
        </p:nvPicPr>
        <p:blipFill>
          <a:blip r:embed="rId5"/>
          <a:stretch>
            <a:fillRect/>
          </a:stretch>
        </p:blipFill>
        <p:spPr>
          <a:xfrm>
            <a:off x="5379244" y="2926510"/>
            <a:ext cx="3252192" cy="2005105"/>
          </a:xfrm>
          <a:prstGeom prst="rect">
            <a:avLst/>
          </a:prstGeom>
        </p:spPr>
      </p:pic>
      <p:pic>
        <p:nvPicPr>
          <p:cNvPr id="2" name="Picture 4" descr="Graphical user interface, website&#10;&#10;Description automatically generated">
            <a:extLst>
              <a:ext uri="{FF2B5EF4-FFF2-40B4-BE49-F238E27FC236}">
                <a16:creationId xmlns:a16="http://schemas.microsoft.com/office/drawing/2014/main" id="{5F8D353A-955D-5F70-AA97-CEE8561F818D}"/>
              </a:ext>
            </a:extLst>
          </p:cNvPr>
          <p:cNvPicPr>
            <a:picLocks noChangeAspect="1"/>
          </p:cNvPicPr>
          <p:nvPr/>
        </p:nvPicPr>
        <p:blipFill>
          <a:blip r:embed="rId6"/>
          <a:stretch>
            <a:fillRect/>
          </a:stretch>
        </p:blipFill>
        <p:spPr>
          <a:xfrm>
            <a:off x="3102173" y="1071970"/>
            <a:ext cx="2743200" cy="1713686"/>
          </a:xfrm>
          <a:prstGeom prst="rect">
            <a:avLst/>
          </a:prstGeom>
        </p:spPr>
      </p:pic>
    </p:spTree>
    <p:extLst>
      <p:ext uri="{BB962C8B-B14F-4D97-AF65-F5344CB8AC3E}">
        <p14:creationId xmlns:p14="http://schemas.microsoft.com/office/powerpoint/2010/main" val="139401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815274" y="371104"/>
            <a:ext cx="7560422" cy="572700"/>
          </a:xfrm>
          <a:prstGeom prst="rect">
            <a:avLst/>
          </a:prstGeom>
        </p:spPr>
        <p:txBody>
          <a:bodyPr spcFirstLastPara="1" wrap="square" lIns="91425" tIns="91425" rIns="91425" bIns="91425" anchor="t" anchorCtr="0">
            <a:noAutofit/>
          </a:bodyPr>
          <a:lstStyle/>
          <a:p>
            <a:r>
              <a:rPr lang="en"/>
              <a:t>Software Design: Creating Playlist</a:t>
            </a:r>
            <a:endParaRPr/>
          </a:p>
        </p:txBody>
      </p:sp>
      <p:sp>
        <p:nvSpPr>
          <p:cNvPr id="772" name="Google Shape;772;p48"/>
          <p:cNvSpPr txBox="1">
            <a:spLocks noGrp="1"/>
          </p:cNvSpPr>
          <p:nvPr>
            <p:ph type="subTitle" idx="4"/>
          </p:nvPr>
        </p:nvSpPr>
        <p:spPr>
          <a:xfrm>
            <a:off x="877121" y="1011350"/>
            <a:ext cx="3147309" cy="2398862"/>
          </a:xfrm>
          <a:prstGeom prst="rect">
            <a:avLst/>
          </a:prstGeom>
        </p:spPr>
        <p:txBody>
          <a:bodyPr spcFirstLastPara="1" wrap="square" lIns="91425" tIns="91425" rIns="91425" bIns="91425" anchor="t" anchorCtr="0">
            <a:noAutofit/>
          </a:bodyPr>
          <a:lstStyle/>
          <a:p>
            <a:pPr marL="0" indent="0" algn="l"/>
            <a:endParaRPr lang="en"/>
          </a:p>
          <a:p>
            <a:pPr marL="285750" indent="-285750" algn="l">
              <a:buFont typeface="Arial"/>
              <a:buChar char="•"/>
            </a:pPr>
            <a:endParaRPr lang="en" sz="1200"/>
          </a:p>
          <a:p>
            <a:pPr marL="285750" indent="-285750" algn="l">
              <a:buFont typeface="Arial"/>
              <a:buChar char="•"/>
            </a:pPr>
            <a:r>
              <a:rPr lang="en" sz="1200"/>
              <a:t>Click on Attribute to generate playlist</a:t>
            </a:r>
          </a:p>
          <a:p>
            <a:pPr marL="285750" indent="-285750" algn="l">
              <a:buFont typeface="Arial"/>
              <a:buChar char="•"/>
            </a:pPr>
            <a:endParaRPr lang="en" sz="1200"/>
          </a:p>
          <a:p>
            <a:pPr marL="285750" indent="-285750" algn="l">
              <a:buFont typeface="Arial"/>
              <a:buChar char="•"/>
            </a:pPr>
            <a:r>
              <a:rPr lang="en" sz="1200"/>
              <a:t>Creates Playlist on User's Spotify</a:t>
            </a:r>
          </a:p>
          <a:p>
            <a:pPr marL="742950" lvl="1" algn="l">
              <a:lnSpc>
                <a:spcPct val="114999"/>
              </a:lnSpc>
              <a:buFont typeface="Arial"/>
              <a:buChar char="•"/>
            </a:pPr>
            <a:r>
              <a:rPr lang="en" sz="1200"/>
              <a:t>Names playlist after attribute selected</a:t>
            </a:r>
          </a:p>
          <a:p>
            <a:pPr marL="742950" lvl="1" algn="l">
              <a:lnSpc>
                <a:spcPct val="114999"/>
              </a:lnSpc>
              <a:buFont typeface="Arial"/>
              <a:buChar char="•"/>
            </a:pPr>
            <a:r>
              <a:rPr lang="en" sz="1200"/>
              <a:t>Displays Playlist Name</a:t>
            </a:r>
          </a:p>
          <a:p>
            <a:pPr marL="285750" indent="-285750" algn="l">
              <a:buFont typeface="Arial"/>
              <a:buChar char="•"/>
            </a:pPr>
            <a:endParaRPr lang="en" sz="1200"/>
          </a:p>
          <a:p>
            <a:pPr marL="285750" indent="-285750" algn="l">
              <a:buFont typeface="Arial"/>
              <a:buChar char="•"/>
            </a:pPr>
            <a:r>
              <a:rPr lang="en" sz="1200"/>
              <a:t>Finds your songs w/ that attribute from database </a:t>
            </a:r>
          </a:p>
          <a:p>
            <a:pPr marL="285750" indent="-285750" algn="l">
              <a:buFont typeface="Arial"/>
              <a:buChar char="•"/>
            </a:pPr>
            <a:endParaRPr lang="en" sz="1200"/>
          </a:p>
          <a:p>
            <a:pPr marL="285750" indent="-285750" algn="l">
              <a:buFont typeface="Arial"/>
              <a:buChar char="•"/>
            </a:pPr>
            <a:r>
              <a:rPr lang="en" sz="1200"/>
              <a:t>Adds Songs to Playlist (10 max)</a:t>
            </a:r>
          </a:p>
          <a:p>
            <a:pPr marL="285750" indent="-285750" algn="l">
              <a:buFont typeface="Arial"/>
              <a:buChar char="•"/>
            </a:pPr>
            <a:endParaRPr lang="en" sz="1200"/>
          </a:p>
          <a:p>
            <a:pPr marL="285750" indent="-285750" algn="l">
              <a:buFont typeface="Arial"/>
              <a:buChar char="•"/>
            </a:pPr>
            <a:r>
              <a:rPr lang="en" sz="1200"/>
              <a:t>Displays Song Names on Home Page. </a:t>
            </a:r>
          </a:p>
          <a:p>
            <a:pPr marL="285750" indent="-285750" algn="l">
              <a:buFont typeface="Arial"/>
              <a:buChar char="•"/>
            </a:pPr>
            <a:endParaRPr lang="en"/>
          </a:p>
          <a:p>
            <a:pPr marL="285750" indent="-285750" algn="l">
              <a:buFont typeface="Arial"/>
              <a:buChar char="•"/>
            </a:pPr>
            <a:endParaRPr lang="en"/>
          </a:p>
          <a:p>
            <a:pPr marL="0" indent="0" algn="l"/>
            <a:endParaRPr lang="en"/>
          </a:p>
          <a:p>
            <a:pPr marL="0" indent="0" algn="l"/>
            <a:endParaRPr lang="en"/>
          </a:p>
        </p:txBody>
      </p:sp>
      <p:pic>
        <p:nvPicPr>
          <p:cNvPr id="3" name="Picture 3" descr="Graphical user interface, application&#10;&#10;Description automatically generated">
            <a:extLst>
              <a:ext uri="{FF2B5EF4-FFF2-40B4-BE49-F238E27FC236}">
                <a16:creationId xmlns:a16="http://schemas.microsoft.com/office/drawing/2014/main" id="{567E9C19-7F0C-DA80-9666-E8A4CCB37E20}"/>
              </a:ext>
            </a:extLst>
          </p:cNvPr>
          <p:cNvPicPr>
            <a:picLocks noChangeAspect="1"/>
          </p:cNvPicPr>
          <p:nvPr/>
        </p:nvPicPr>
        <p:blipFill>
          <a:blip r:embed="rId3"/>
          <a:stretch>
            <a:fillRect/>
          </a:stretch>
        </p:blipFill>
        <p:spPr>
          <a:xfrm>
            <a:off x="5619490" y="979756"/>
            <a:ext cx="2931090" cy="2064476"/>
          </a:xfrm>
          <a:prstGeom prst="rect">
            <a:avLst/>
          </a:prstGeom>
        </p:spPr>
      </p:pic>
      <p:pic>
        <p:nvPicPr>
          <p:cNvPr id="4" name="Picture 7" descr="Graphical user interface, application&#10;&#10;Description automatically generated">
            <a:extLst>
              <a:ext uri="{FF2B5EF4-FFF2-40B4-BE49-F238E27FC236}">
                <a16:creationId xmlns:a16="http://schemas.microsoft.com/office/drawing/2014/main" id="{826508D4-542B-08EE-0BF4-475C28DFCB0A}"/>
              </a:ext>
            </a:extLst>
          </p:cNvPr>
          <p:cNvPicPr>
            <a:picLocks noChangeAspect="1"/>
          </p:cNvPicPr>
          <p:nvPr/>
        </p:nvPicPr>
        <p:blipFill>
          <a:blip r:embed="rId4"/>
          <a:stretch>
            <a:fillRect/>
          </a:stretch>
        </p:blipFill>
        <p:spPr>
          <a:xfrm>
            <a:off x="4069394" y="2460172"/>
            <a:ext cx="2743200" cy="2305609"/>
          </a:xfrm>
          <a:prstGeom prst="rect">
            <a:avLst/>
          </a:prstGeom>
        </p:spPr>
      </p:pic>
      <p:pic>
        <p:nvPicPr>
          <p:cNvPr id="8" name="Picture 8" descr="Text&#10;&#10;Description automatically generated">
            <a:extLst>
              <a:ext uri="{FF2B5EF4-FFF2-40B4-BE49-F238E27FC236}">
                <a16:creationId xmlns:a16="http://schemas.microsoft.com/office/drawing/2014/main" id="{159B34AB-B28B-6EAD-8772-DA2643465089}"/>
              </a:ext>
            </a:extLst>
          </p:cNvPr>
          <p:cNvPicPr>
            <a:picLocks noChangeAspect="1"/>
          </p:cNvPicPr>
          <p:nvPr/>
        </p:nvPicPr>
        <p:blipFill>
          <a:blip r:embed="rId5"/>
          <a:stretch>
            <a:fillRect/>
          </a:stretch>
        </p:blipFill>
        <p:spPr>
          <a:xfrm>
            <a:off x="6230133" y="2990411"/>
            <a:ext cx="2743200" cy="697117"/>
          </a:xfrm>
          <a:prstGeom prst="rect">
            <a:avLst/>
          </a:prstGeom>
        </p:spPr>
      </p:pic>
    </p:spTree>
    <p:extLst>
      <p:ext uri="{BB962C8B-B14F-4D97-AF65-F5344CB8AC3E}">
        <p14:creationId xmlns:p14="http://schemas.microsoft.com/office/powerpoint/2010/main" val="374395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t>
            </a:r>
            <a:endParaRPr/>
          </a:p>
        </p:txBody>
      </p:sp>
      <p:sp>
        <p:nvSpPr>
          <p:cNvPr id="772" name="Google Shape;772;p48"/>
          <p:cNvSpPr txBox="1">
            <a:spLocks noGrp="1"/>
          </p:cNvSpPr>
          <p:nvPr>
            <p:ph type="subTitle" idx="4"/>
          </p:nvPr>
        </p:nvSpPr>
        <p:spPr>
          <a:xfrm>
            <a:off x="1540203" y="1123968"/>
            <a:ext cx="5820950" cy="3259075"/>
          </a:xfrm>
          <a:prstGeom prst="rect">
            <a:avLst/>
          </a:prstGeom>
        </p:spPr>
        <p:txBody>
          <a:bodyPr spcFirstLastPara="1" wrap="square" lIns="91425" tIns="91425" rIns="91425" bIns="91425" anchor="t" anchorCtr="0">
            <a:noAutofit/>
          </a:bodyPr>
          <a:lstStyle/>
          <a:p>
            <a:pPr algn="l">
              <a:buFont typeface="Arial"/>
              <a:buChar char="•"/>
            </a:pPr>
            <a:r>
              <a:rPr lang="en" b="1"/>
              <a:t>Code reviews</a:t>
            </a:r>
            <a:endParaRPr lang="en"/>
          </a:p>
          <a:p>
            <a:pPr lvl="1" algn="l">
              <a:lnSpc>
                <a:spcPct val="114999"/>
              </a:lnSpc>
              <a:buFont typeface="Arial"/>
              <a:buChar char="•"/>
            </a:pPr>
            <a:r>
              <a:rPr lang="en" sz="1200" b="1"/>
              <a:t>Did code reviews for important pushes to main branch</a:t>
            </a:r>
          </a:p>
          <a:p>
            <a:pPr lvl="1" algn="l">
              <a:lnSpc>
                <a:spcPct val="114999"/>
              </a:lnSpc>
              <a:buFont typeface="Arial"/>
              <a:buChar char="•"/>
            </a:pPr>
            <a:r>
              <a:rPr lang="en" sz="1200" b="1"/>
              <a:t>Pair coding done through Discord</a:t>
            </a:r>
          </a:p>
          <a:p>
            <a:pPr algn="l">
              <a:buFont typeface="Arial"/>
              <a:buChar char="•"/>
            </a:pPr>
            <a:r>
              <a:rPr lang="en" b="1"/>
              <a:t>Coding convention </a:t>
            </a:r>
            <a:endParaRPr lang="en"/>
          </a:p>
          <a:p>
            <a:pPr algn="l">
              <a:buFont typeface="Arial"/>
              <a:buChar char="•"/>
            </a:pPr>
            <a:r>
              <a:rPr lang="en" b="1"/>
              <a:t>Documentation</a:t>
            </a:r>
          </a:p>
          <a:p>
            <a:pPr algn="l">
              <a:buFont typeface="Arial"/>
              <a:buChar char="•"/>
            </a:pPr>
            <a:r>
              <a:rPr lang="en" b="1"/>
              <a:t>Product backlog</a:t>
            </a:r>
          </a:p>
        </p:txBody>
      </p:sp>
    </p:spTree>
    <p:extLst>
      <p:ext uri="{BB962C8B-B14F-4D97-AF65-F5344CB8AC3E}">
        <p14:creationId xmlns:p14="http://schemas.microsoft.com/office/powerpoint/2010/main" val="2593737715"/>
      </p:ext>
    </p:extLst>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56</Slides>
  <Notes>52</Notes>
  <HiddenSlides>0</HiddenSlide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Aquatic and Physical Therapy Center by Slidesgo</vt:lpstr>
      <vt:lpstr>Slidesgo Final Pages</vt:lpstr>
      <vt:lpstr>Sprint 3 Update</vt:lpstr>
      <vt:lpstr>LOST</vt:lpstr>
      <vt:lpstr>Sprints</vt:lpstr>
      <vt:lpstr>Features</vt:lpstr>
      <vt:lpstr>Software Design</vt:lpstr>
      <vt:lpstr>Software Design: Login &amp; Home Page </vt:lpstr>
      <vt:lpstr>Software Design: Song Page</vt:lpstr>
      <vt:lpstr>Software Design: Creating Playlist</vt:lpstr>
      <vt:lpstr>Organization</vt:lpstr>
      <vt:lpstr>Agile Methodology</vt:lpstr>
      <vt:lpstr>Testing</vt:lpstr>
      <vt:lpstr>Product Backlog</vt:lpstr>
      <vt:lpstr>Documentation</vt:lpstr>
      <vt:lpstr>Coding Convention</vt:lpstr>
      <vt:lpstr>Thank You</vt:lpstr>
      <vt:lpstr>PowerPoint Presentation</vt:lpstr>
      <vt:lpstr>—Someone Famous</vt:lpstr>
      <vt:lpstr>20,000</vt:lpstr>
      <vt:lpstr>Our Statistics</vt:lpstr>
      <vt:lpstr>Brief Story</vt:lpstr>
      <vt:lpstr>Milestones Reached</vt:lpstr>
      <vt:lpstr>Our Process</vt:lpstr>
      <vt:lpstr>Patient Care</vt:lpstr>
      <vt:lpstr>Our Process</vt:lpstr>
      <vt:lpstr>Services</vt:lpstr>
      <vt:lpstr>Areas we cover</vt:lpstr>
      <vt:lpstr>Desktop Software</vt:lpstr>
      <vt:lpstr>Patient Satisfaction</vt:lpstr>
      <vt:lpstr>Testimonial</vt:lpstr>
      <vt:lpstr>Quality improvement measures</vt:lpstr>
      <vt:lpstr>Awesome Words</vt:lpstr>
      <vt:lpstr>Location Center</vt:lpstr>
      <vt:lpstr>Awards</vt:lpstr>
      <vt:lpstr>Our Team</vt:lpstr>
      <vt:lpstr>Thanks</vt:lpstr>
      <vt:lpstr>Alternative Resources</vt:lpstr>
      <vt:lpstr>Alternative Resources</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cp:revision>8</cp:revision>
  <dcterms:modified xsi:type="dcterms:W3CDTF">2022-05-01T22:51:09Z</dcterms:modified>
</cp:coreProperties>
</file>